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1"/>
  </p:notesMasterIdLst>
  <p:handoutMasterIdLst>
    <p:handoutMasterId r:id="rId42"/>
  </p:handoutMasterIdLst>
  <p:sldIdLst>
    <p:sldId id="516" r:id="rId5"/>
    <p:sldId id="680" r:id="rId6"/>
    <p:sldId id="643" r:id="rId7"/>
    <p:sldId id="577" r:id="rId8"/>
    <p:sldId id="476" r:id="rId9"/>
    <p:sldId id="512" r:id="rId10"/>
    <p:sldId id="647" r:id="rId11"/>
    <p:sldId id="675" r:id="rId12"/>
    <p:sldId id="663" r:id="rId13"/>
    <p:sldId id="664" r:id="rId14"/>
    <p:sldId id="665" r:id="rId15"/>
    <p:sldId id="666" r:id="rId16"/>
    <p:sldId id="648" r:id="rId17"/>
    <p:sldId id="676" r:id="rId18"/>
    <p:sldId id="659" r:id="rId19"/>
    <p:sldId id="660" r:id="rId20"/>
    <p:sldId id="661" r:id="rId21"/>
    <p:sldId id="662" r:id="rId22"/>
    <p:sldId id="649" r:id="rId23"/>
    <p:sldId id="677" r:id="rId24"/>
    <p:sldId id="655" r:id="rId25"/>
    <p:sldId id="656" r:id="rId26"/>
    <p:sldId id="657" r:id="rId27"/>
    <p:sldId id="658" r:id="rId28"/>
    <p:sldId id="646" r:id="rId29"/>
    <p:sldId id="651" r:id="rId30"/>
    <p:sldId id="667" r:id="rId31"/>
    <p:sldId id="668" r:id="rId32"/>
    <p:sldId id="669" r:id="rId33"/>
    <p:sldId id="670" r:id="rId34"/>
    <p:sldId id="585" r:id="rId35"/>
    <p:sldId id="678" r:id="rId36"/>
    <p:sldId id="671" r:id="rId37"/>
    <p:sldId id="672" r:id="rId38"/>
    <p:sldId id="673" r:id="rId39"/>
    <p:sldId id="67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ED5083B-86CE-6342-BE29-4B868445B7C8}">
          <p14:sldIdLst>
            <p14:sldId id="516"/>
            <p14:sldId id="680"/>
            <p14:sldId id="643"/>
            <p14:sldId id="577"/>
            <p14:sldId id="476"/>
            <p14:sldId id="512"/>
          </p14:sldIdLst>
        </p14:section>
        <p14:section name="See" id="{3F56C3F2-CDCF-4A47-8A25-5607DC460A16}">
          <p14:sldIdLst>
            <p14:sldId id="647"/>
            <p14:sldId id="675"/>
            <p14:sldId id="663"/>
            <p14:sldId id="664"/>
            <p14:sldId id="665"/>
            <p14:sldId id="666"/>
          </p14:sldIdLst>
        </p14:section>
        <p14:section name="Hear" id="{070D693E-53F3-CC45-AA6C-13939FF0D30B}">
          <p14:sldIdLst>
            <p14:sldId id="648"/>
            <p14:sldId id="676"/>
            <p14:sldId id="659"/>
            <p14:sldId id="660"/>
            <p14:sldId id="661"/>
            <p14:sldId id="662"/>
          </p14:sldIdLst>
        </p14:section>
        <p14:section name="Touch" id="{6BFB1796-0F25-0140-AFC0-9E5E75322663}">
          <p14:sldIdLst>
            <p14:sldId id="649"/>
            <p14:sldId id="677"/>
            <p14:sldId id="655"/>
            <p14:sldId id="656"/>
            <p14:sldId id="657"/>
            <p14:sldId id="658"/>
          </p14:sldIdLst>
        </p14:section>
        <p14:section name="Smell" id="{C9256648-9537-C048-8DAB-68E9D14088B6}">
          <p14:sldIdLst>
            <p14:sldId id="646"/>
            <p14:sldId id="651"/>
            <p14:sldId id="667"/>
            <p14:sldId id="668"/>
            <p14:sldId id="669"/>
            <p14:sldId id="670"/>
          </p14:sldIdLst>
        </p14:section>
        <p14:section name="Taste" id="{BFB980FB-2C78-634A-A7D5-267368A9023C}">
          <p14:sldIdLst>
            <p14:sldId id="585"/>
            <p14:sldId id="678"/>
            <p14:sldId id="671"/>
            <p14:sldId id="672"/>
            <p14:sldId id="673"/>
            <p14:sldId id="6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91DB08-C452-231E-F79C-D78D830EC348}" name="Mariah Cowsert" initials="MC" userId="S::mariah@healthyteennetwork.org::71af60c0-f51d-4485-b546-33103b36ae2e" providerId="AD"/>
  <p188:author id="{0C56877C-996D-626E-C74A-D253AEBF33DB}" name="Patricia Natalie" initials="" userId="S::patricia@healthyteennetwork.org::1c53f93f-71c5-4209-82d1-9dd91f958645" providerId="AD"/>
  <p188:author id="{8A0C477F-278F-B5CB-90C4-BD17D1DD5DC7}" name="Milagros Garrido" initials="MG" userId="S::mila@healthyteennetwork.org::0921d9f5-cf5e-44bd-87b6-7263338b01c9" providerId="AD"/>
  <p188:author id="{F06F927F-0CB2-2BA8-7B42-1FC7A38A43A7}" name="Emily Connor" initials="EC" userId="0wyKXLtoepF6Z6HiakA852Zdceo13fBJrLj+1meUKGA=" providerId="None"/>
  <p188:author id="{8B9647C5-EA08-164E-8235-CB20DC82F719}" name="Patricia Natalie" initials="PN" userId="zud1tt26UCt3+KYaV4SjwKLWh+Y4fYN68J0Yv6TqwYM=" providerId="None"/>
  <p188:author id="{021B18C8-9288-3C9F-2ED4-180316615BD4}" name="Gina Desiderio" initials="GD" userId="Gina Desiderio" providerId="None"/>
  <p188:author id="{8720C2D4-693E-09BD-88BD-4691960C3747}" name="Janet Max" initials="JM" userId="S::janet@healthyteennetwork.org::ba64d5b6-1e68-4586-be15-d754d37662b0" providerId="AD"/>
  <p188:author id="{88242EF1-B20A-45BA-AA23-015FD6A91DB2}" name="Emily Connor" initials="EC" userId="S::emily@healthyteennetwork.org::328f9586-61c0-46bb-98e6-7780146cb4a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100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58583D-4AC7-4766-BB9F-C0B432917E35}" v="12" dt="2024-08-12T15:10:05.0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42"/>
    <p:restoredTop sz="79184"/>
  </p:normalViewPr>
  <p:slideViewPr>
    <p:cSldViewPr snapToGrid="0">
      <p:cViewPr varScale="1">
        <p:scale>
          <a:sx n="95" d="100"/>
          <a:sy n="95" d="100"/>
        </p:scale>
        <p:origin x="1792"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Connor" clId="Web-{B77835E8-2F9C-4490-8D37-8E8E61A04A71}"/>
    <pc:docChg chg="sldOrd">
      <pc:chgData name="Emily Connor" userId="" providerId="" clId="Web-{B77835E8-2F9C-4490-8D37-8E8E61A04A71}" dt="2024-06-12T14:13:08.588" v="0"/>
      <pc:docMkLst>
        <pc:docMk/>
      </pc:docMkLst>
      <pc:sldChg chg="ord">
        <pc:chgData name="Emily Connor" userId="" providerId="" clId="Web-{B77835E8-2F9C-4490-8D37-8E8E61A04A71}" dt="2024-06-12T14:13:08.588" v="0"/>
        <pc:sldMkLst>
          <pc:docMk/>
          <pc:sldMk cId="1395629668" sldId="626"/>
        </pc:sldMkLst>
      </pc:sldChg>
    </pc:docChg>
  </pc:docChgLst>
  <pc:docChgLst>
    <pc:chgData name="Patricia Natalie" clId="Web-{5B59FCB7-60D4-4CAF-9D41-06CCA3F9FCDF}"/>
    <pc:docChg chg="modSld">
      <pc:chgData name="Patricia Natalie" userId="" providerId="" clId="Web-{5B59FCB7-60D4-4CAF-9D41-06CCA3F9FCDF}" dt="2024-05-29T16:42:39.425" v="27" actId="20577"/>
      <pc:docMkLst>
        <pc:docMk/>
      </pc:docMkLst>
      <pc:sldChg chg="modSp">
        <pc:chgData name="Patricia Natalie" userId="" providerId="" clId="Web-{5B59FCB7-60D4-4CAF-9D41-06CCA3F9FCDF}" dt="2024-05-29T16:42:39.425" v="27" actId="20577"/>
        <pc:sldMkLst>
          <pc:docMk/>
          <pc:sldMk cId="102658373" sldId="597"/>
        </pc:sldMkLst>
        <pc:spChg chg="mod">
          <ac:chgData name="Patricia Natalie" userId="" providerId="" clId="Web-{5B59FCB7-60D4-4CAF-9D41-06CCA3F9FCDF}" dt="2024-05-29T16:42:39.425" v="27" actId="20577"/>
          <ac:spMkLst>
            <pc:docMk/>
            <pc:sldMk cId="102658373" sldId="597"/>
            <ac:spMk id="9" creationId="{D592091D-3AE4-6140-2093-CF710D0D75BF}"/>
          </ac:spMkLst>
        </pc:spChg>
      </pc:sldChg>
    </pc:docChg>
  </pc:docChgLst>
  <pc:docChgLst>
    <pc:chgData name="Patricia Natalie" clId="Web-{177D9840-86B8-4BC7-BBA4-EE40CF57C717}"/>
    <pc:docChg chg="modSld">
      <pc:chgData name="Patricia Natalie" userId="" providerId="" clId="Web-{177D9840-86B8-4BC7-BBA4-EE40CF57C717}" dt="2024-05-28T23:11:10.533" v="1" actId="20577"/>
      <pc:docMkLst>
        <pc:docMk/>
      </pc:docMkLst>
      <pc:sldChg chg="modSp">
        <pc:chgData name="Patricia Natalie" userId="" providerId="" clId="Web-{177D9840-86B8-4BC7-BBA4-EE40CF57C717}" dt="2024-05-28T23:11:10.533" v="1" actId="20577"/>
        <pc:sldMkLst>
          <pc:docMk/>
          <pc:sldMk cId="3105507720" sldId="596"/>
        </pc:sldMkLst>
        <pc:spChg chg="mod">
          <ac:chgData name="Patricia Natalie" userId="" providerId="" clId="Web-{177D9840-86B8-4BC7-BBA4-EE40CF57C717}" dt="2024-05-28T23:11:10.533" v="1" actId="20577"/>
          <ac:spMkLst>
            <pc:docMk/>
            <pc:sldMk cId="3105507720" sldId="596"/>
            <ac:spMk id="9" creationId="{46BD238D-EDAE-C466-DC03-F07DF38BADD3}"/>
          </ac:spMkLst>
        </pc:spChg>
      </pc:sldChg>
    </pc:docChg>
  </pc:docChgLst>
  <pc:docChgLst>
    <pc:chgData name="Gina Desiderio" userId="sGw1wvtTBNI2ZzIve8X0kAELAyc2saFlaGcwvlA3BJ4=" providerId="None" clId="Web-{7368DD93-822B-41E4-BECE-A04E21BFCF24}"/>
    <pc:docChg chg="modSld">
      <pc:chgData name="Gina Desiderio" userId="sGw1wvtTBNI2ZzIve8X0kAELAyc2saFlaGcwvlA3BJ4=" providerId="None" clId="Web-{7368DD93-822B-41E4-BECE-A04E21BFCF24}" dt="2024-06-18T20:51:59.229" v="62" actId="20577"/>
      <pc:docMkLst>
        <pc:docMk/>
      </pc:docMkLst>
      <pc:sldChg chg="modSp">
        <pc:chgData name="Gina Desiderio" userId="sGw1wvtTBNI2ZzIve8X0kAELAyc2saFlaGcwvlA3BJ4=" providerId="None" clId="Web-{7368DD93-822B-41E4-BECE-A04E21BFCF24}" dt="2024-06-18T20:51:59.229" v="62" actId="20577"/>
        <pc:sldMkLst>
          <pc:docMk/>
          <pc:sldMk cId="2032337945" sldId="613"/>
        </pc:sldMkLst>
        <pc:spChg chg="mod">
          <ac:chgData name="Gina Desiderio" userId="sGw1wvtTBNI2ZzIve8X0kAELAyc2saFlaGcwvlA3BJ4=" providerId="None" clId="Web-{7368DD93-822B-41E4-BECE-A04E21BFCF24}" dt="2024-06-18T20:51:59.229" v="62" actId="20577"/>
          <ac:spMkLst>
            <pc:docMk/>
            <pc:sldMk cId="2032337945" sldId="613"/>
            <ac:spMk id="8" creationId="{EB0E9B41-001C-B5C3-83E2-B1D37C50931B}"/>
          </ac:spMkLst>
        </pc:spChg>
      </pc:sldChg>
    </pc:docChg>
  </pc:docChgLst>
  <pc:docChgLst>
    <pc:chgData name="Emily Connor" clId="Web-{806D593C-10E7-4FC1-8036-CF036DBA45DE}"/>
    <pc:docChg chg="mod modSld">
      <pc:chgData name="Emily Connor" userId="" providerId="" clId="Web-{806D593C-10E7-4FC1-8036-CF036DBA45DE}" dt="2024-02-28T15:59:40.987" v="455" actId="20577"/>
      <pc:docMkLst>
        <pc:docMk/>
      </pc:docMkLst>
      <pc:sldChg chg="modSp">
        <pc:chgData name="Emily Connor" userId="" providerId="" clId="Web-{806D593C-10E7-4FC1-8036-CF036DBA45DE}" dt="2024-02-28T14:40:42.906" v="333" actId="20577"/>
        <pc:sldMkLst>
          <pc:docMk/>
          <pc:sldMk cId="338517028" sldId="595"/>
        </pc:sldMkLst>
        <pc:spChg chg="mod">
          <ac:chgData name="Emily Connor" userId="" providerId="" clId="Web-{806D593C-10E7-4FC1-8036-CF036DBA45DE}" dt="2024-02-28T14:40:42.906" v="333" actId="20577"/>
          <ac:spMkLst>
            <pc:docMk/>
            <pc:sldMk cId="338517028" sldId="595"/>
            <ac:spMk id="7" creationId="{3127B8EE-DA19-62B5-4896-6D514C1B1347}"/>
          </ac:spMkLst>
        </pc:spChg>
      </pc:sldChg>
      <pc:sldChg chg="modSp">
        <pc:chgData name="Emily Connor" userId="" providerId="" clId="Web-{806D593C-10E7-4FC1-8036-CF036DBA45DE}" dt="2024-02-28T15:50:47.008" v="450" actId="20577"/>
        <pc:sldMkLst>
          <pc:docMk/>
          <pc:sldMk cId="3105507720" sldId="596"/>
        </pc:sldMkLst>
        <pc:spChg chg="mod">
          <ac:chgData name="Emily Connor" userId="" providerId="" clId="Web-{806D593C-10E7-4FC1-8036-CF036DBA45DE}" dt="2024-02-28T15:50:47.008" v="450" actId="20577"/>
          <ac:spMkLst>
            <pc:docMk/>
            <pc:sldMk cId="3105507720" sldId="596"/>
            <ac:spMk id="7" creationId="{B6F889DA-F4B4-1F8E-45B7-850FE5A48D26}"/>
          </ac:spMkLst>
        </pc:spChg>
      </pc:sldChg>
      <pc:sldChg chg="modSp">
        <pc:chgData name="Emily Connor" userId="" providerId="" clId="Web-{806D593C-10E7-4FC1-8036-CF036DBA45DE}" dt="2024-02-28T15:49:32.835" v="445" actId="20577"/>
        <pc:sldMkLst>
          <pc:docMk/>
          <pc:sldMk cId="102658373" sldId="597"/>
        </pc:sldMkLst>
        <pc:spChg chg="mod">
          <ac:chgData name="Emily Connor" userId="" providerId="" clId="Web-{806D593C-10E7-4FC1-8036-CF036DBA45DE}" dt="2024-02-28T15:49:32.835" v="445" actId="20577"/>
          <ac:spMkLst>
            <pc:docMk/>
            <pc:sldMk cId="102658373" sldId="597"/>
            <ac:spMk id="7" creationId="{254C61B4-57FA-A279-B96B-DB42044CD758}"/>
          </ac:spMkLst>
        </pc:spChg>
      </pc:sldChg>
      <pc:sldChg chg="modSp">
        <pc:chgData name="Emily Connor" userId="" providerId="" clId="Web-{806D593C-10E7-4FC1-8036-CF036DBA45DE}" dt="2024-02-28T14:43:26.630" v="361" actId="20577"/>
        <pc:sldMkLst>
          <pc:docMk/>
          <pc:sldMk cId="1947364427" sldId="598"/>
        </pc:sldMkLst>
        <pc:spChg chg="mod">
          <ac:chgData name="Emily Connor" userId="" providerId="" clId="Web-{806D593C-10E7-4FC1-8036-CF036DBA45DE}" dt="2024-02-28T14:43:26.630" v="361" actId="20577"/>
          <ac:spMkLst>
            <pc:docMk/>
            <pc:sldMk cId="1947364427" sldId="598"/>
            <ac:spMk id="7" creationId="{254C61B4-57FA-A279-B96B-DB42044CD758}"/>
          </ac:spMkLst>
        </pc:spChg>
      </pc:sldChg>
      <pc:sldChg chg="modSp">
        <pc:chgData name="Emily Connor" userId="" providerId="" clId="Web-{806D593C-10E7-4FC1-8036-CF036DBA45DE}" dt="2024-02-28T14:36:40.133" v="226" actId="20577"/>
        <pc:sldMkLst>
          <pc:docMk/>
          <pc:sldMk cId="2377459154" sldId="599"/>
        </pc:sldMkLst>
        <pc:spChg chg="mod">
          <ac:chgData name="Emily Connor" userId="" providerId="" clId="Web-{806D593C-10E7-4FC1-8036-CF036DBA45DE}" dt="2024-02-28T14:36:40.133" v="226" actId="20577"/>
          <ac:spMkLst>
            <pc:docMk/>
            <pc:sldMk cId="2377459154" sldId="599"/>
            <ac:spMk id="7" creationId="{254C61B4-57FA-A279-B96B-DB42044CD758}"/>
          </ac:spMkLst>
        </pc:spChg>
      </pc:sldChg>
      <pc:sldChg chg="modSp">
        <pc:chgData name="Emily Connor" userId="" providerId="" clId="Web-{806D593C-10E7-4FC1-8036-CF036DBA45DE}" dt="2024-02-28T15:51:01.508" v="452" actId="20577"/>
        <pc:sldMkLst>
          <pc:docMk/>
          <pc:sldMk cId="2056324913" sldId="600"/>
        </pc:sldMkLst>
        <pc:spChg chg="mod">
          <ac:chgData name="Emily Connor" userId="" providerId="" clId="Web-{806D593C-10E7-4FC1-8036-CF036DBA45DE}" dt="2024-02-28T15:51:01.508" v="452" actId="20577"/>
          <ac:spMkLst>
            <pc:docMk/>
            <pc:sldMk cId="2056324913" sldId="600"/>
            <ac:spMk id="7" creationId="{254C61B4-57FA-A279-B96B-DB42044CD758}"/>
          </ac:spMkLst>
        </pc:spChg>
      </pc:sldChg>
      <pc:sldChg chg="modSp">
        <pc:chgData name="Emily Connor" userId="" providerId="" clId="Web-{806D593C-10E7-4FC1-8036-CF036DBA45DE}" dt="2024-02-28T15:51:21.212" v="453" actId="20577"/>
        <pc:sldMkLst>
          <pc:docMk/>
          <pc:sldMk cId="276889272" sldId="601"/>
        </pc:sldMkLst>
        <pc:spChg chg="mod">
          <ac:chgData name="Emily Connor" userId="" providerId="" clId="Web-{806D593C-10E7-4FC1-8036-CF036DBA45DE}" dt="2024-02-28T15:51:21.212" v="453" actId="20577"/>
          <ac:spMkLst>
            <pc:docMk/>
            <pc:sldMk cId="276889272" sldId="601"/>
            <ac:spMk id="7" creationId="{254C61B4-57FA-A279-B96B-DB42044CD758}"/>
          </ac:spMkLst>
        </pc:spChg>
      </pc:sldChg>
      <pc:sldChg chg="modSp addCm">
        <pc:chgData name="Emily Connor" userId="" providerId="" clId="Web-{806D593C-10E7-4FC1-8036-CF036DBA45DE}" dt="2024-02-28T14:31:41.030" v="143"/>
        <pc:sldMkLst>
          <pc:docMk/>
          <pc:sldMk cId="3389344166" sldId="602"/>
        </pc:sldMkLst>
        <pc:spChg chg="mod">
          <ac:chgData name="Emily Connor" userId="" providerId="" clId="Web-{806D593C-10E7-4FC1-8036-CF036DBA45DE}" dt="2024-02-28T14:23:02.670" v="10" actId="20577"/>
          <ac:spMkLst>
            <pc:docMk/>
            <pc:sldMk cId="3389344166" sldId="602"/>
            <ac:spMk id="7" creationId="{2D208076-00B6-6B46-A8B6-FE4E1192029E}"/>
          </ac:spMkLst>
        </pc:spChg>
        <pc:extLst>
          <p:ext xmlns:p="http://schemas.openxmlformats.org/presentationml/2006/main" uri="{D6D511B9-2390-475A-947B-AFAB55BFBCF1}">
            <pc226:cmChg xmlns:pc226="http://schemas.microsoft.com/office/powerpoint/2022/06/main/command" chg="add">
              <pc226:chgData name="Emily Connor" userId="" providerId="" clId="Web-{806D593C-10E7-4FC1-8036-CF036DBA45DE}" dt="2024-02-28T14:31:41.030" v="143"/>
              <pc2:cmMkLst xmlns:pc2="http://schemas.microsoft.com/office/powerpoint/2019/9/main/command">
                <pc:docMk/>
                <pc:sldMk cId="3389344166" sldId="602"/>
                <pc2:cmMk id="{92D5432D-D1DA-496F-9497-D4D672166BE4}"/>
              </pc2:cmMkLst>
            </pc226:cmChg>
          </p:ext>
        </pc:extLst>
      </pc:sldChg>
      <pc:sldChg chg="modSp addCm">
        <pc:chgData name="Emily Connor" userId="" providerId="" clId="Web-{806D593C-10E7-4FC1-8036-CF036DBA45DE}" dt="2024-02-28T15:59:29.971" v="454" actId="20577"/>
        <pc:sldMkLst>
          <pc:docMk/>
          <pc:sldMk cId="4003862519" sldId="604"/>
        </pc:sldMkLst>
        <pc:spChg chg="mod">
          <ac:chgData name="Emily Connor" userId="" providerId="" clId="Web-{806D593C-10E7-4FC1-8036-CF036DBA45DE}" dt="2024-02-28T15:59:29.971" v="454" actId="20577"/>
          <ac:spMkLst>
            <pc:docMk/>
            <pc:sldMk cId="4003862519" sldId="604"/>
            <ac:spMk id="7" creationId="{2D208076-00B6-6B46-A8B6-FE4E1192029E}"/>
          </ac:spMkLst>
        </pc:spChg>
        <pc:extLst>
          <p:ext xmlns:p="http://schemas.openxmlformats.org/presentationml/2006/main" uri="{D6D511B9-2390-475A-947B-AFAB55BFBCF1}">
            <pc226:cmChg xmlns:pc226="http://schemas.microsoft.com/office/powerpoint/2022/06/main/command" chg="add">
              <pc226:chgData name="Emily Connor" userId="" providerId="" clId="Web-{806D593C-10E7-4FC1-8036-CF036DBA45DE}" dt="2024-02-28T14:30:51.825" v="142"/>
              <pc2:cmMkLst xmlns:pc2="http://schemas.microsoft.com/office/powerpoint/2019/9/main/command">
                <pc:docMk/>
                <pc:sldMk cId="4003862519" sldId="604"/>
                <pc2:cmMk id="{4D0DB7B5-B8D7-4F15-A40A-A739936347BB}"/>
              </pc2:cmMkLst>
            </pc226:cmChg>
          </p:ext>
        </pc:extLst>
      </pc:sldChg>
      <pc:sldChg chg="modSp">
        <pc:chgData name="Emily Connor" userId="" providerId="" clId="Web-{806D593C-10E7-4FC1-8036-CF036DBA45DE}" dt="2024-02-28T15:59:40.987" v="455" actId="20577"/>
        <pc:sldMkLst>
          <pc:docMk/>
          <pc:sldMk cId="431679079" sldId="605"/>
        </pc:sldMkLst>
        <pc:spChg chg="mod">
          <ac:chgData name="Emily Connor" userId="" providerId="" clId="Web-{806D593C-10E7-4FC1-8036-CF036DBA45DE}" dt="2024-02-28T15:59:40.987" v="455" actId="20577"/>
          <ac:spMkLst>
            <pc:docMk/>
            <pc:sldMk cId="431679079" sldId="605"/>
            <ac:spMk id="7" creationId="{2D208076-00B6-6B46-A8B6-FE4E1192029E}"/>
          </ac:spMkLst>
        </pc:spChg>
      </pc:sldChg>
    </pc:docChg>
  </pc:docChgLst>
  <pc:docChgLst>
    <pc:chgData name="Patricia Natalie" clId="Web-{805AC9E3-5DFF-4C68-8B8A-A5AE6F6F3439}"/>
    <pc:docChg chg="mod modSld">
      <pc:chgData name="Patricia Natalie" userId="" providerId="" clId="Web-{805AC9E3-5DFF-4C68-8B8A-A5AE6F6F3439}" dt="2024-06-03T21:41:15.801" v="50" actId="20577"/>
      <pc:docMkLst>
        <pc:docMk/>
      </pc:docMkLst>
      <pc:sldChg chg="modSp addCm">
        <pc:chgData name="Patricia Natalie" userId="" providerId="" clId="Web-{805AC9E3-5DFF-4C68-8B8A-A5AE6F6F3439}" dt="2024-06-03T21:41:15.801" v="50" actId="20577"/>
        <pc:sldMkLst>
          <pc:docMk/>
          <pc:sldMk cId="3952285115" sldId="629"/>
        </pc:sldMkLst>
        <pc:spChg chg="mod">
          <ac:chgData name="Patricia Natalie" userId="" providerId="" clId="Web-{805AC9E3-5DFF-4C68-8B8A-A5AE6F6F3439}" dt="2024-06-03T21:41:15.801" v="50" actId="20577"/>
          <ac:spMkLst>
            <pc:docMk/>
            <pc:sldMk cId="3952285115" sldId="629"/>
            <ac:spMk id="6" creationId="{6A752F25-48C0-82AA-8F6A-4ED1711C490F}"/>
          </ac:spMkLst>
        </pc:spChg>
        <pc:extLst>
          <p:ext xmlns:p="http://schemas.openxmlformats.org/presentationml/2006/main" uri="{D6D511B9-2390-475A-947B-AFAB55BFBCF1}">
            <pc226:cmChg xmlns:pc226="http://schemas.microsoft.com/office/powerpoint/2022/06/main/command" chg="add">
              <pc226:chgData name="Patricia Natalie" userId="" providerId="" clId="Web-{805AC9E3-5DFF-4C68-8B8A-A5AE6F6F3439}" dt="2024-06-03T21:40:46.768" v="24"/>
              <pc2:cmMkLst xmlns:pc2="http://schemas.microsoft.com/office/powerpoint/2019/9/main/command">
                <pc:docMk/>
                <pc:sldMk cId="3952285115" sldId="629"/>
                <pc2:cmMk id="{5AF6446D-5698-4577-AD20-7198C26B2B4C}"/>
              </pc2:cmMkLst>
            </pc226:cmChg>
          </p:ext>
        </pc:extLst>
      </pc:sldChg>
    </pc:docChg>
  </pc:docChgLst>
  <pc:docChgLst>
    <pc:chgData name="Jennifer Patino-Perez" clId="Web-{C6DF30D3-1E90-40B4-B767-15168CDB97D7}"/>
    <pc:docChg chg="modSld">
      <pc:chgData name="Jennifer Patino-Perez" userId="" providerId="" clId="Web-{C6DF30D3-1E90-40B4-B767-15168CDB97D7}" dt="2024-05-02T21:14:52.850" v="5" actId="1076"/>
      <pc:docMkLst>
        <pc:docMk/>
      </pc:docMkLst>
      <pc:sldChg chg="modSp">
        <pc:chgData name="Jennifer Patino-Perez" userId="" providerId="" clId="Web-{C6DF30D3-1E90-40B4-B767-15168CDB97D7}" dt="2024-05-02T21:14:52.850" v="5" actId="1076"/>
        <pc:sldMkLst>
          <pc:docMk/>
          <pc:sldMk cId="1947364427" sldId="598"/>
        </pc:sldMkLst>
        <pc:spChg chg="mod">
          <ac:chgData name="Jennifer Patino-Perez" userId="" providerId="" clId="Web-{C6DF30D3-1E90-40B4-B767-15168CDB97D7}" dt="2024-05-02T21:14:52.850" v="5" actId="1076"/>
          <ac:spMkLst>
            <pc:docMk/>
            <pc:sldMk cId="1947364427" sldId="598"/>
            <ac:spMk id="7" creationId="{254C61B4-57FA-A279-B96B-DB42044CD758}"/>
          </ac:spMkLst>
        </pc:spChg>
      </pc:sldChg>
      <pc:sldChg chg="modSp">
        <pc:chgData name="Jennifer Patino-Perez" userId="" providerId="" clId="Web-{C6DF30D3-1E90-40B4-B767-15168CDB97D7}" dt="2024-05-02T21:09:03.525" v="3" actId="20577"/>
        <pc:sldMkLst>
          <pc:docMk/>
          <pc:sldMk cId="2377459154" sldId="599"/>
        </pc:sldMkLst>
        <pc:spChg chg="mod">
          <ac:chgData name="Jennifer Patino-Perez" userId="" providerId="" clId="Web-{C6DF30D3-1E90-40B4-B767-15168CDB97D7}" dt="2024-05-02T21:09:03.525" v="3" actId="20577"/>
          <ac:spMkLst>
            <pc:docMk/>
            <pc:sldMk cId="2377459154" sldId="599"/>
            <ac:spMk id="7" creationId="{254C61B4-57FA-A279-B96B-DB42044CD758}"/>
          </ac:spMkLst>
        </pc:spChg>
      </pc:sldChg>
    </pc:docChg>
  </pc:docChgLst>
  <pc:docChgLst>
    <pc:chgData name="Emily Connor" userId="0wyKXLtoepF6Z6HiakA852Zdceo13fBJrLj+1meUKGA=" providerId="None" clId="Web-{1958583D-4AC7-4766-BB9F-C0B432917E35}"/>
    <pc:docChg chg="modSld">
      <pc:chgData name="Emily Connor" userId="0wyKXLtoepF6Z6HiakA852Zdceo13fBJrLj+1meUKGA=" providerId="None" clId="Web-{1958583D-4AC7-4766-BB9F-C0B432917E35}" dt="2024-08-12T15:10:03.658" v="7" actId="20577"/>
      <pc:docMkLst>
        <pc:docMk/>
      </pc:docMkLst>
      <pc:sldChg chg="modSp">
        <pc:chgData name="Emily Connor" userId="0wyKXLtoepF6Z6HiakA852Zdceo13fBJrLj+1meUKGA=" providerId="None" clId="Web-{1958583D-4AC7-4766-BB9F-C0B432917E35}" dt="2024-08-12T15:10:03.658" v="7" actId="20577"/>
        <pc:sldMkLst>
          <pc:docMk/>
          <pc:sldMk cId="2019163355" sldId="656"/>
        </pc:sldMkLst>
        <pc:spChg chg="mod">
          <ac:chgData name="Emily Connor" userId="0wyKXLtoepF6Z6HiakA852Zdceo13fBJrLj+1meUKGA=" providerId="None" clId="Web-{1958583D-4AC7-4766-BB9F-C0B432917E35}" dt="2024-08-12T15:10:03.658" v="7" actId="20577"/>
          <ac:spMkLst>
            <pc:docMk/>
            <pc:sldMk cId="2019163355" sldId="656"/>
            <ac:spMk id="2" creationId="{457FCD18-CF8E-7E94-98CE-FC5EF4948348}"/>
          </ac:spMkLst>
        </pc:spChg>
      </pc:sldChg>
      <pc:sldChg chg="modSp">
        <pc:chgData name="Emily Connor" userId="0wyKXLtoepF6Z6HiakA852Zdceo13fBJrLj+1meUKGA=" providerId="None" clId="Web-{1958583D-4AC7-4766-BB9F-C0B432917E35}" dt="2024-08-12T15:09:45.516" v="2" actId="20577"/>
        <pc:sldMkLst>
          <pc:docMk/>
          <pc:sldMk cId="2928460043" sldId="659"/>
        </pc:sldMkLst>
        <pc:spChg chg="mod">
          <ac:chgData name="Emily Connor" userId="0wyKXLtoepF6Z6HiakA852Zdceo13fBJrLj+1meUKGA=" providerId="None" clId="Web-{1958583D-4AC7-4766-BB9F-C0B432917E35}" dt="2024-08-12T15:09:45.516" v="2" actId="20577"/>
          <ac:spMkLst>
            <pc:docMk/>
            <pc:sldMk cId="2928460043" sldId="659"/>
            <ac:spMk id="2" creationId="{457FCD18-CF8E-7E94-98CE-FC5EF4948348}"/>
          </ac:spMkLst>
        </pc:spChg>
      </pc:sldChg>
      <pc:sldChg chg="modSp">
        <pc:chgData name="Emily Connor" userId="0wyKXLtoepF6Z6HiakA852Zdceo13fBJrLj+1meUKGA=" providerId="None" clId="Web-{1958583D-4AC7-4766-BB9F-C0B432917E35}" dt="2024-08-12T15:09:49.579" v="4" actId="20577"/>
        <pc:sldMkLst>
          <pc:docMk/>
          <pc:sldMk cId="417425605" sldId="660"/>
        </pc:sldMkLst>
        <pc:spChg chg="mod">
          <ac:chgData name="Emily Connor" userId="0wyKXLtoepF6Z6HiakA852Zdceo13fBJrLj+1meUKGA=" providerId="None" clId="Web-{1958583D-4AC7-4766-BB9F-C0B432917E35}" dt="2024-08-12T15:09:49.579" v="4" actId="20577"/>
          <ac:spMkLst>
            <pc:docMk/>
            <pc:sldMk cId="417425605" sldId="660"/>
            <ac:spMk id="2" creationId="{457FCD18-CF8E-7E94-98CE-FC5EF4948348}"/>
          </ac:spMkLst>
        </pc:spChg>
      </pc:sldChg>
      <pc:sldChg chg="modSp">
        <pc:chgData name="Emily Connor" userId="0wyKXLtoepF6Z6HiakA852Zdceo13fBJrLj+1meUKGA=" providerId="None" clId="Web-{1958583D-4AC7-4766-BB9F-C0B432917E35}" dt="2024-08-12T15:08:15.716" v="0" actId="20577"/>
        <pc:sldMkLst>
          <pc:docMk/>
          <pc:sldMk cId="4114938881" sldId="664"/>
        </pc:sldMkLst>
        <pc:spChg chg="mod">
          <ac:chgData name="Emily Connor" userId="0wyKXLtoepF6Z6HiakA852Zdceo13fBJrLj+1meUKGA=" providerId="None" clId="Web-{1958583D-4AC7-4766-BB9F-C0B432917E35}" dt="2024-08-12T15:08:15.716" v="0" actId="20577"/>
          <ac:spMkLst>
            <pc:docMk/>
            <pc:sldMk cId="4114938881" sldId="664"/>
            <ac:spMk id="2" creationId="{457FCD18-CF8E-7E94-98CE-FC5EF4948348}"/>
          </ac:spMkLst>
        </pc:spChg>
      </pc:sldChg>
    </pc:docChg>
  </pc:docChgLst>
  <pc:docChgLst>
    <pc:chgData name="Emily Connor" userId="0wyKXLtoepF6Z6HiakA852Zdceo13fBJrLj+1meUKGA=" providerId="None" clId="Web-{C3340B93-DB2C-4D94-B891-EC9F73B811AE}"/>
    <pc:docChg chg="modSld">
      <pc:chgData name="Emily Connor" userId="0wyKXLtoepF6Z6HiakA852Zdceo13fBJrLj+1meUKGA=" providerId="None" clId="Web-{C3340B93-DB2C-4D94-B891-EC9F73B811AE}" dt="2024-08-08T00:58:38.518" v="19"/>
      <pc:docMkLst>
        <pc:docMk/>
      </pc:docMkLst>
      <pc:sldChg chg="delSp modSp modCm">
        <pc:chgData name="Emily Connor" userId="0wyKXLtoepF6Z6HiakA852Zdceo13fBJrLj+1meUKGA=" providerId="None" clId="Web-{C3340B93-DB2C-4D94-B891-EC9F73B811AE}" dt="2024-08-08T00:58:38.518" v="19"/>
        <pc:sldMkLst>
          <pc:docMk/>
          <pc:sldMk cId="3473382929" sldId="476"/>
        </pc:sldMkLst>
        <pc:spChg chg="del">
          <ac:chgData name="Emily Connor" userId="0wyKXLtoepF6Z6HiakA852Zdceo13fBJrLj+1meUKGA=" providerId="None" clId="Web-{C3340B93-DB2C-4D94-B891-EC9F73B811AE}" dt="2024-08-08T00:58:38.518" v="19"/>
          <ac:spMkLst>
            <pc:docMk/>
            <pc:sldMk cId="3473382929" sldId="476"/>
            <ac:spMk id="2" creationId="{1CD7E42E-2819-22C8-2113-ADA3DA2FA918}"/>
          </ac:spMkLst>
        </pc:spChg>
        <pc:spChg chg="mod">
          <ac:chgData name="Emily Connor" userId="0wyKXLtoepF6Z6HiakA852Zdceo13fBJrLj+1meUKGA=" providerId="None" clId="Web-{C3340B93-DB2C-4D94-B891-EC9F73B811AE}" dt="2024-08-08T00:58:29.080" v="18" actId="20577"/>
          <ac:spMkLst>
            <pc:docMk/>
            <pc:sldMk cId="3473382929" sldId="476"/>
            <ac:spMk id="3" creationId="{D4D4638B-0F53-ACDC-33EA-D4AD09F2A3BB}"/>
          </ac:spMkLst>
        </pc:spChg>
        <pc:extLst>
          <p:ext xmlns:p="http://schemas.openxmlformats.org/presentationml/2006/main" uri="{D6D511B9-2390-475A-947B-AFAB55BFBCF1}">
            <pc226:cmChg xmlns:pc226="http://schemas.microsoft.com/office/powerpoint/2022/06/main/command" chg="mod">
              <pc226:chgData name="Emily Connor" userId="0wyKXLtoepF6Z6HiakA852Zdceo13fBJrLj+1meUKGA=" providerId="None" clId="Web-{C3340B93-DB2C-4D94-B891-EC9F73B811AE}" dt="2024-08-08T00:58:19.205" v="17" actId="20577"/>
              <pc2:cmMkLst xmlns:pc2="http://schemas.microsoft.com/office/powerpoint/2019/9/main/command">
                <pc:docMk/>
                <pc:sldMk cId="3473382929" sldId="476"/>
                <pc2:cmMk id="{DA79471A-651B-EC40-AACF-F8361CA763B7}"/>
              </pc2:cmMkLst>
            </pc226:cmChg>
          </p:ext>
        </pc:extLst>
      </pc:sldChg>
    </pc:docChg>
  </pc:docChgLst>
  <pc:docChgLst>
    <pc:chgData name="Bianca Devoto" clId="Web-{9079F632-EF40-4771-8E54-B2BAC7630CF6}"/>
    <pc:docChg chg="modSld">
      <pc:chgData name="Bianca Devoto" userId="" providerId="" clId="Web-{9079F632-EF40-4771-8E54-B2BAC7630CF6}" dt="2024-03-18T15:24:58.963" v="3" actId="20577"/>
      <pc:docMkLst>
        <pc:docMk/>
      </pc:docMkLst>
      <pc:sldChg chg="modSp">
        <pc:chgData name="Bianca Devoto" userId="" providerId="" clId="Web-{9079F632-EF40-4771-8E54-B2BAC7630CF6}" dt="2024-03-18T15:24:58.963" v="3" actId="20577"/>
        <pc:sldMkLst>
          <pc:docMk/>
          <pc:sldMk cId="338517028" sldId="595"/>
        </pc:sldMkLst>
        <pc:spChg chg="mod">
          <ac:chgData name="Bianca Devoto" userId="" providerId="" clId="Web-{9079F632-EF40-4771-8E54-B2BAC7630CF6}" dt="2024-03-18T15:24:58.963" v="3" actId="20577"/>
          <ac:spMkLst>
            <pc:docMk/>
            <pc:sldMk cId="338517028" sldId="595"/>
            <ac:spMk id="9" creationId="{AF38F2CA-4B93-E904-F096-71AA4AEC9C1B}"/>
          </ac:spMkLst>
        </pc:spChg>
      </pc:sldChg>
      <pc:sldChg chg="modSp">
        <pc:chgData name="Bianca Devoto" userId="" providerId="" clId="Web-{9079F632-EF40-4771-8E54-B2BAC7630CF6}" dt="2024-03-18T15:23:39.616" v="1" actId="20577"/>
        <pc:sldMkLst>
          <pc:docMk/>
          <pc:sldMk cId="2377459154" sldId="599"/>
        </pc:sldMkLst>
        <pc:spChg chg="mod">
          <ac:chgData name="Bianca Devoto" userId="" providerId="" clId="Web-{9079F632-EF40-4771-8E54-B2BAC7630CF6}" dt="2024-03-18T15:23:39.616" v="1" actId="20577"/>
          <ac:spMkLst>
            <pc:docMk/>
            <pc:sldMk cId="2377459154" sldId="599"/>
            <ac:spMk id="9" creationId="{D592091D-3AE4-6140-2093-CF710D0D75BF}"/>
          </ac:spMkLst>
        </pc:spChg>
      </pc:sldChg>
    </pc:docChg>
  </pc:docChgLst>
  <pc:docChgLst>
    <pc:chgData name="Emily Connor" userId="0wyKXLtoepF6Z6HiakA852Zdceo13fBJrLj+1meUKGA=" providerId="None" clId="Web-{3373D5DF-46E4-4949-9D39-4AB064281439}"/>
    <pc:docChg chg="modSld">
      <pc:chgData name="Emily Connor" userId="0wyKXLtoepF6Z6HiakA852Zdceo13fBJrLj+1meUKGA=" providerId="None" clId="Web-{3373D5DF-46E4-4949-9D39-4AB064281439}" dt="2024-08-08T11:25:56.149" v="6" actId="20577"/>
      <pc:docMkLst>
        <pc:docMk/>
      </pc:docMkLst>
      <pc:sldChg chg="modSp">
        <pc:chgData name="Emily Connor" userId="0wyKXLtoepF6Z6HiakA852Zdceo13fBJrLj+1meUKGA=" providerId="None" clId="Web-{3373D5DF-46E4-4949-9D39-4AB064281439}" dt="2024-08-08T11:25:10.007" v="4" actId="20577"/>
        <pc:sldMkLst>
          <pc:docMk/>
          <pc:sldMk cId="1360321224" sldId="643"/>
        </pc:sldMkLst>
        <pc:spChg chg="mod">
          <ac:chgData name="Emily Connor" userId="0wyKXLtoepF6Z6HiakA852Zdceo13fBJrLj+1meUKGA=" providerId="None" clId="Web-{3373D5DF-46E4-4949-9D39-4AB064281439}" dt="2024-08-08T11:25:10.007" v="4" actId="20577"/>
          <ac:spMkLst>
            <pc:docMk/>
            <pc:sldMk cId="1360321224" sldId="643"/>
            <ac:spMk id="7" creationId="{6ED1B6D9-5C0B-C549-0D79-1B515C1A219E}"/>
          </ac:spMkLst>
        </pc:spChg>
      </pc:sldChg>
      <pc:sldChg chg="modSp">
        <pc:chgData name="Emily Connor" userId="0wyKXLtoepF6Z6HiakA852Zdceo13fBJrLj+1meUKGA=" providerId="None" clId="Web-{3373D5DF-46E4-4949-9D39-4AB064281439}" dt="2024-08-08T11:25:56.149" v="6" actId="20577"/>
        <pc:sldMkLst>
          <pc:docMk/>
          <pc:sldMk cId="603987431" sldId="672"/>
        </pc:sldMkLst>
        <pc:spChg chg="mod">
          <ac:chgData name="Emily Connor" userId="0wyKXLtoepF6Z6HiakA852Zdceo13fBJrLj+1meUKGA=" providerId="None" clId="Web-{3373D5DF-46E4-4949-9D39-4AB064281439}" dt="2024-08-08T11:25:56.149" v="6" actId="20577"/>
          <ac:spMkLst>
            <pc:docMk/>
            <pc:sldMk cId="603987431" sldId="672"/>
            <ac:spMk id="4" creationId="{8E7F4A02-770A-B78B-4A90-EFD9E417212E}"/>
          </ac:spMkLst>
        </pc:spChg>
      </pc:sldChg>
    </pc:docChg>
  </pc:docChgLst>
  <pc:docChgLst>
    <pc:chgData name="Emily Connor" userId="0wyKXLtoepF6Z6HiakA852Zdceo13fBJrLj+1meUKGA=" providerId="None" clId="Web-{B0973BA4-6DAD-4171-9AD1-F88417BAC4B8}"/>
    <pc:docChg chg="modSld sldOrd">
      <pc:chgData name="Emily Connor" userId="0wyKXLtoepF6Z6HiakA852Zdceo13fBJrLj+1meUKGA=" providerId="None" clId="Web-{B0973BA4-6DAD-4171-9AD1-F88417BAC4B8}" dt="2024-07-08T20:52:24.953" v="114"/>
      <pc:docMkLst>
        <pc:docMk/>
      </pc:docMkLst>
      <pc:sldChg chg="modSp delCm">
        <pc:chgData name="Emily Connor" userId="0wyKXLtoepF6Z6HiakA852Zdceo13fBJrLj+1meUKGA=" providerId="None" clId="Web-{B0973BA4-6DAD-4171-9AD1-F88417BAC4B8}" dt="2024-07-08T20:48:47.237" v="36" actId="1076"/>
        <pc:sldMkLst>
          <pc:docMk/>
          <pc:sldMk cId="2013705460" sldId="516"/>
        </pc:sldMkLst>
        <pc:spChg chg="mod">
          <ac:chgData name="Emily Connor" userId="0wyKXLtoepF6Z6HiakA852Zdceo13fBJrLj+1meUKGA=" providerId="None" clId="Web-{B0973BA4-6DAD-4171-9AD1-F88417BAC4B8}" dt="2024-07-08T20:48:47.237" v="36" actId="1076"/>
          <ac:spMkLst>
            <pc:docMk/>
            <pc:sldMk cId="2013705460" sldId="516"/>
            <ac:spMk id="2" creationId="{D635FB65-2357-2EF6-6866-AF03665B457B}"/>
          </ac:spMkLst>
        </pc:spChg>
        <pc:spChg chg="mod">
          <ac:chgData name="Emily Connor" userId="0wyKXLtoepF6Z6HiakA852Zdceo13fBJrLj+1meUKGA=" providerId="None" clId="Web-{B0973BA4-6DAD-4171-9AD1-F88417BAC4B8}" dt="2024-07-08T20:47:41.015" v="21" actId="20577"/>
          <ac:spMkLst>
            <pc:docMk/>
            <pc:sldMk cId="2013705460" sldId="516"/>
            <ac:spMk id="4" creationId="{88DEEDED-0759-66E6-5F90-754CC287DDA0}"/>
          </ac:spMkLst>
        </pc:spChg>
        <pc:extLst>
          <p:ext xmlns:p="http://schemas.openxmlformats.org/presentationml/2006/main" uri="{D6D511B9-2390-475A-947B-AFAB55BFBCF1}">
            <pc226:cmChg xmlns:pc226="http://schemas.microsoft.com/office/powerpoint/2022/06/main/command" chg="del">
              <pc226:chgData name="Emily Connor" userId="0wyKXLtoepF6Z6HiakA852Zdceo13fBJrLj+1meUKGA=" providerId="None" clId="Web-{B0973BA4-6DAD-4171-9AD1-F88417BAC4B8}" dt="2024-07-08T20:46:47.934" v="1"/>
              <pc2:cmMkLst xmlns:pc2="http://schemas.microsoft.com/office/powerpoint/2019/9/main/command">
                <pc:docMk/>
                <pc:sldMk cId="2013705460" sldId="516"/>
                <pc2:cmMk id="{751ED4D2-D164-7E45-A356-E4B3D14F7E5D}"/>
              </pc2:cmMkLst>
            </pc226:cmChg>
            <pc226:cmChg xmlns:pc226="http://schemas.microsoft.com/office/powerpoint/2022/06/main/command" chg="del">
              <pc226:chgData name="Emily Connor" userId="0wyKXLtoepF6Z6HiakA852Zdceo13fBJrLj+1meUKGA=" providerId="None" clId="Web-{B0973BA4-6DAD-4171-9AD1-F88417BAC4B8}" dt="2024-07-08T20:46:46.402" v="0"/>
              <pc2:cmMkLst xmlns:pc2="http://schemas.microsoft.com/office/powerpoint/2019/9/main/command">
                <pc:docMk/>
                <pc:sldMk cId="2013705460" sldId="516"/>
                <pc2:cmMk id="{3802FAF8-F367-024E-BE56-8FE10A369EFD}"/>
              </pc2:cmMkLst>
            </pc226:cmChg>
          </p:ext>
        </pc:extLst>
      </pc:sldChg>
      <pc:sldChg chg="ord">
        <pc:chgData name="Emily Connor" userId="0wyKXLtoepF6Z6HiakA852Zdceo13fBJrLj+1meUKGA=" providerId="None" clId="Web-{B0973BA4-6DAD-4171-9AD1-F88417BAC4B8}" dt="2024-07-08T20:52:24.953" v="114"/>
        <pc:sldMkLst>
          <pc:docMk/>
          <pc:sldMk cId="3197377576" sldId="581"/>
        </pc:sldMkLst>
      </pc:sldChg>
      <pc:sldChg chg="ord">
        <pc:chgData name="Emily Connor" userId="0wyKXLtoepF6Z6HiakA852Zdceo13fBJrLj+1meUKGA=" providerId="None" clId="Web-{B0973BA4-6DAD-4171-9AD1-F88417BAC4B8}" dt="2024-07-08T20:49:33.490" v="37"/>
        <pc:sldMkLst>
          <pc:docMk/>
          <pc:sldMk cId="452094286" sldId="583"/>
        </pc:sldMkLst>
      </pc:sldChg>
      <pc:sldChg chg="modSp ord">
        <pc:chgData name="Emily Connor" userId="0wyKXLtoepF6Z6HiakA852Zdceo13fBJrLj+1meUKGA=" providerId="None" clId="Web-{B0973BA4-6DAD-4171-9AD1-F88417BAC4B8}" dt="2024-07-08T20:52:10.249" v="112" actId="20577"/>
        <pc:sldMkLst>
          <pc:docMk/>
          <pc:sldMk cId="2529872035" sldId="585"/>
        </pc:sldMkLst>
        <pc:spChg chg="mod">
          <ac:chgData name="Emily Connor" userId="0wyKXLtoepF6Z6HiakA852Zdceo13fBJrLj+1meUKGA=" providerId="None" clId="Web-{B0973BA4-6DAD-4171-9AD1-F88417BAC4B8}" dt="2024-07-08T20:52:10.249" v="112" actId="20577"/>
          <ac:spMkLst>
            <pc:docMk/>
            <pc:sldMk cId="2529872035" sldId="585"/>
            <ac:spMk id="2" creationId="{AD984B55-26C9-6D2E-E95C-7E8DB2F705DA}"/>
          </ac:spMkLst>
        </pc:spChg>
        <pc:spChg chg="mod">
          <ac:chgData name="Emily Connor" userId="0wyKXLtoepF6Z6HiakA852Zdceo13fBJrLj+1meUKGA=" providerId="None" clId="Web-{B0973BA4-6DAD-4171-9AD1-F88417BAC4B8}" dt="2024-07-08T20:51:38.654" v="81" actId="20577"/>
          <ac:spMkLst>
            <pc:docMk/>
            <pc:sldMk cId="2529872035" sldId="585"/>
            <ac:spMk id="9" creationId="{3AC629BF-DD53-6C4F-9E96-D1D1A66E7EB6}"/>
          </ac:spMkLst>
        </pc:spChg>
      </pc:sldChg>
      <pc:sldChg chg="addSp delSp modSp">
        <pc:chgData name="Emily Connor" userId="0wyKXLtoepF6Z6HiakA852Zdceo13fBJrLj+1meUKGA=" providerId="None" clId="Web-{B0973BA4-6DAD-4171-9AD1-F88417BAC4B8}" dt="2024-07-08T20:50:59.948" v="76" actId="20577"/>
        <pc:sldMkLst>
          <pc:docMk/>
          <pc:sldMk cId="1360321224" sldId="643"/>
        </pc:sldMkLst>
        <pc:spChg chg="mod">
          <ac:chgData name="Emily Connor" userId="0wyKXLtoepF6Z6HiakA852Zdceo13fBJrLj+1meUKGA=" providerId="None" clId="Web-{B0973BA4-6DAD-4171-9AD1-F88417BAC4B8}" dt="2024-07-08T20:50:59.948" v="76" actId="20577"/>
          <ac:spMkLst>
            <pc:docMk/>
            <pc:sldMk cId="1360321224" sldId="643"/>
            <ac:spMk id="5" creationId="{A785D4CA-9505-05B3-3FA5-67039B9A3FA9}"/>
          </ac:spMkLst>
        </pc:spChg>
        <pc:grpChg chg="mod">
          <ac:chgData name="Emily Connor" userId="0wyKXLtoepF6Z6HiakA852Zdceo13fBJrLj+1meUKGA=" providerId="None" clId="Web-{B0973BA4-6DAD-4171-9AD1-F88417BAC4B8}" dt="2024-07-08T20:50:39.150" v="56" actId="1076"/>
          <ac:grpSpMkLst>
            <pc:docMk/>
            <pc:sldMk cId="1360321224" sldId="643"/>
            <ac:grpSpMk id="55" creationId="{5109E352-A57C-9FB3-8ACD-1E9CC3153248}"/>
          </ac:grpSpMkLst>
        </pc:grpChg>
        <pc:grpChg chg="add del mod">
          <ac:chgData name="Emily Connor" userId="0wyKXLtoepF6Z6HiakA852Zdceo13fBJrLj+1meUKGA=" providerId="None" clId="Web-{B0973BA4-6DAD-4171-9AD1-F88417BAC4B8}" dt="2024-07-08T20:50:39.166" v="57" actId="1076"/>
          <ac:grpSpMkLst>
            <pc:docMk/>
            <pc:sldMk cId="1360321224" sldId="643"/>
            <ac:grpSpMk id="58" creationId="{92EA27D6-9ED6-18C2-7559-8645E9E6759C}"/>
          </ac:grpSpMkLst>
        </pc:grpChg>
        <pc:grpChg chg="mod">
          <ac:chgData name="Emily Connor" userId="0wyKXLtoepF6Z6HiakA852Zdceo13fBJrLj+1meUKGA=" providerId="None" clId="Web-{B0973BA4-6DAD-4171-9AD1-F88417BAC4B8}" dt="2024-07-08T20:50:39.181" v="58" actId="1076"/>
          <ac:grpSpMkLst>
            <pc:docMk/>
            <pc:sldMk cId="1360321224" sldId="643"/>
            <ac:grpSpMk id="61" creationId="{A34B3619-18D2-006F-0315-81A735886BA3}"/>
          </ac:grpSpMkLst>
        </pc:grpChg>
        <pc:grpChg chg="mod">
          <ac:chgData name="Emily Connor" userId="0wyKXLtoepF6Z6HiakA852Zdceo13fBJrLj+1meUKGA=" providerId="None" clId="Web-{B0973BA4-6DAD-4171-9AD1-F88417BAC4B8}" dt="2024-07-08T20:50:39.197" v="59" actId="1076"/>
          <ac:grpSpMkLst>
            <pc:docMk/>
            <pc:sldMk cId="1360321224" sldId="643"/>
            <ac:grpSpMk id="64" creationId="{BB0C1F76-15E4-DD7F-D9F4-C2468A782666}"/>
          </ac:grpSpMkLst>
        </pc:grpChg>
        <pc:grpChg chg="mod">
          <ac:chgData name="Emily Connor" userId="0wyKXLtoepF6Z6HiakA852Zdceo13fBJrLj+1meUKGA=" providerId="None" clId="Web-{B0973BA4-6DAD-4171-9AD1-F88417BAC4B8}" dt="2024-07-08T20:50:39.213" v="60" actId="1076"/>
          <ac:grpSpMkLst>
            <pc:docMk/>
            <pc:sldMk cId="1360321224" sldId="643"/>
            <ac:grpSpMk id="67" creationId="{E5E8D120-8588-6380-13FF-F91015C2C2AB}"/>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B18D49-CD98-E89E-C72E-F866BFDCFC7A}"/>
              </a:ext>
            </a:extLst>
          </p:cNvPr>
          <p:cNvSpPr>
            <a:spLocks noGrp="1"/>
          </p:cNvSpPr>
          <p:nvPr>
            <p:ph type="hdr" sz="quarter"/>
          </p:nvPr>
        </p:nvSpPr>
        <p:spPr>
          <a:xfrm>
            <a:off x="479502" y="211872"/>
            <a:ext cx="2492298" cy="246915"/>
          </a:xfrm>
          <a:prstGeom prst="rect">
            <a:avLst/>
          </a:prstGeom>
        </p:spPr>
        <p:txBody>
          <a:bodyPr vert="horz" lIns="91440" tIns="45720" rIns="91440" bIns="45720" rtlCol="0"/>
          <a:lstStyle>
            <a:lvl1pPr algn="l">
              <a:defRPr sz="1200"/>
            </a:lvl1pPr>
          </a:lstStyle>
          <a:p>
            <a:endParaRPr lang="en-US" sz="1000" dirty="0">
              <a:latin typeface="Candara" panose="020E0502030303020204" pitchFamily="34" charset="0"/>
            </a:endParaRPr>
          </a:p>
        </p:txBody>
      </p:sp>
      <p:sp>
        <p:nvSpPr>
          <p:cNvPr id="3" name="Date Placeholder 2">
            <a:extLst>
              <a:ext uri="{FF2B5EF4-FFF2-40B4-BE49-F238E27FC236}">
                <a16:creationId xmlns:a16="http://schemas.microsoft.com/office/drawing/2014/main" id="{111B3E9A-55AD-278F-BBC8-DCC49654879E}"/>
              </a:ext>
            </a:extLst>
          </p:cNvPr>
          <p:cNvSpPr>
            <a:spLocks noGrp="1"/>
          </p:cNvSpPr>
          <p:nvPr>
            <p:ph type="dt" sz="quarter" idx="1"/>
          </p:nvPr>
        </p:nvSpPr>
        <p:spPr>
          <a:xfrm>
            <a:off x="3884613" y="211872"/>
            <a:ext cx="2492298" cy="246915"/>
          </a:xfrm>
          <a:prstGeom prst="rect">
            <a:avLst/>
          </a:prstGeom>
        </p:spPr>
        <p:txBody>
          <a:bodyPr vert="horz" lIns="91440" tIns="45720" rIns="91440" bIns="45720" rtlCol="0"/>
          <a:lstStyle>
            <a:lvl1pPr algn="r">
              <a:defRPr sz="1200"/>
            </a:lvl1pPr>
          </a:lstStyle>
          <a:p>
            <a:fld id="{3A314905-2701-734A-8AA2-7DC82378D77B}" type="datetimeFigureOut">
              <a:rPr lang="en-US" sz="1000" smtClean="0">
                <a:latin typeface="Candara" panose="020E0502030303020204" pitchFamily="34" charset="0"/>
              </a:rPr>
              <a:t>2/11/25</a:t>
            </a:fld>
            <a:endParaRPr lang="en-US" sz="1000" dirty="0">
              <a:latin typeface="Candara" panose="020E0502030303020204" pitchFamily="34" charset="0"/>
            </a:endParaRPr>
          </a:p>
        </p:txBody>
      </p:sp>
      <p:sp>
        <p:nvSpPr>
          <p:cNvPr id="4" name="Footer Placeholder 3">
            <a:extLst>
              <a:ext uri="{FF2B5EF4-FFF2-40B4-BE49-F238E27FC236}">
                <a16:creationId xmlns:a16="http://schemas.microsoft.com/office/drawing/2014/main" id="{205360FC-6941-B2F8-A989-E94AAEE11A23}"/>
              </a:ext>
            </a:extLst>
          </p:cNvPr>
          <p:cNvSpPr>
            <a:spLocks noGrp="1"/>
          </p:cNvSpPr>
          <p:nvPr>
            <p:ph type="ftr" sz="quarter" idx="2"/>
          </p:nvPr>
        </p:nvSpPr>
        <p:spPr>
          <a:xfrm>
            <a:off x="479500" y="8685213"/>
            <a:ext cx="2492299" cy="246915"/>
          </a:xfrm>
          <a:prstGeom prst="rect">
            <a:avLst/>
          </a:prstGeom>
        </p:spPr>
        <p:txBody>
          <a:bodyPr vert="horz" lIns="91440" tIns="45720" rIns="91440" bIns="45720" rtlCol="0" anchor="b"/>
          <a:lstStyle>
            <a:lvl1pPr algn="l">
              <a:defRPr sz="1200"/>
            </a:lvl1pPr>
          </a:lstStyle>
          <a:p>
            <a:endParaRPr lang="en-US" sz="1000" dirty="0">
              <a:latin typeface="Candara" panose="020E0502030303020204" pitchFamily="34" charset="0"/>
            </a:endParaRPr>
          </a:p>
        </p:txBody>
      </p:sp>
      <p:sp>
        <p:nvSpPr>
          <p:cNvPr id="5" name="Slide Number Placeholder 4">
            <a:extLst>
              <a:ext uri="{FF2B5EF4-FFF2-40B4-BE49-F238E27FC236}">
                <a16:creationId xmlns:a16="http://schemas.microsoft.com/office/drawing/2014/main" id="{F7664391-70E0-9C54-ADF3-97D499117FF3}"/>
              </a:ext>
            </a:extLst>
          </p:cNvPr>
          <p:cNvSpPr>
            <a:spLocks noGrp="1"/>
          </p:cNvSpPr>
          <p:nvPr>
            <p:ph type="sldNum" sz="quarter" idx="3"/>
          </p:nvPr>
        </p:nvSpPr>
        <p:spPr>
          <a:xfrm>
            <a:off x="3884613" y="8685213"/>
            <a:ext cx="2492298" cy="246915"/>
          </a:xfrm>
          <a:prstGeom prst="rect">
            <a:avLst/>
          </a:prstGeom>
        </p:spPr>
        <p:txBody>
          <a:bodyPr vert="horz" lIns="91440" tIns="45720" rIns="91440" bIns="45720" rtlCol="0" anchor="b"/>
          <a:lstStyle>
            <a:lvl1pPr algn="r">
              <a:defRPr sz="1200"/>
            </a:lvl1pPr>
          </a:lstStyle>
          <a:p>
            <a:fld id="{8A18495E-8F3B-6645-87A1-E7BE58181EDE}" type="slidenum">
              <a:rPr lang="en-US" sz="1000" smtClean="0">
                <a:latin typeface="Candara" panose="020E0502030303020204" pitchFamily="34" charset="0"/>
              </a:rPr>
              <a:t>‹#›</a:t>
            </a:fld>
            <a:endParaRPr lang="en-US" sz="1000" dirty="0">
              <a:latin typeface="Candara" panose="020E0502030303020204" pitchFamily="34" charset="0"/>
            </a:endParaRPr>
          </a:p>
        </p:txBody>
      </p:sp>
    </p:spTree>
    <p:extLst>
      <p:ext uri="{BB962C8B-B14F-4D97-AF65-F5344CB8AC3E}">
        <p14:creationId xmlns:p14="http://schemas.microsoft.com/office/powerpoint/2010/main" val="363899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85800" y="211872"/>
            <a:ext cx="2286000" cy="246915"/>
          </a:xfrm>
          <a:prstGeom prst="rect">
            <a:avLst/>
          </a:prstGeom>
        </p:spPr>
        <p:txBody>
          <a:bodyPr vert="horz" lIns="91440" tIns="45720" rIns="91440" bIns="45720" rtlCol="0"/>
          <a:lstStyle>
            <a:lvl1pPr algn="l">
              <a:defRPr sz="1000" b="0" i="0">
                <a:latin typeface="Candara" panose="020E0502030303020204" pitchFamily="34" charset="0"/>
              </a:defRPr>
            </a:lvl1pPr>
          </a:lstStyle>
          <a:p>
            <a:r>
              <a:rPr lang="en-US" dirty="0"/>
              <a:t>www.Thrivology.com</a:t>
            </a:r>
          </a:p>
        </p:txBody>
      </p:sp>
      <p:sp>
        <p:nvSpPr>
          <p:cNvPr id="3" name="Date Placeholder 2"/>
          <p:cNvSpPr>
            <a:spLocks noGrp="1"/>
          </p:cNvSpPr>
          <p:nvPr>
            <p:ph type="dt" idx="1"/>
          </p:nvPr>
        </p:nvSpPr>
        <p:spPr>
          <a:xfrm>
            <a:off x="3884613" y="211872"/>
            <a:ext cx="2286000" cy="246915"/>
          </a:xfrm>
          <a:prstGeom prst="rect">
            <a:avLst/>
          </a:prstGeom>
        </p:spPr>
        <p:txBody>
          <a:bodyPr vert="horz" lIns="91440" tIns="45720" rIns="91440" bIns="45720" rtlCol="0"/>
          <a:lstStyle>
            <a:lvl1pPr algn="r">
              <a:defRPr sz="1000" b="0" i="0">
                <a:latin typeface="Candara" panose="020E0502030303020204" pitchFamily="34" charset="0"/>
              </a:defRPr>
            </a:lvl1pPr>
          </a:lstStyle>
          <a:p>
            <a:fld id="{0BB30019-85DF-7544-A4A5-52D169EAF321}" type="datetimeFigureOut">
              <a:rPr lang="en-US" smtClean="0"/>
              <a:pPr/>
              <a:t>2/11/25</a:t>
            </a:fld>
            <a:endParaRPr lang="en-US" dirty="0"/>
          </a:p>
        </p:txBody>
      </p:sp>
      <p:sp>
        <p:nvSpPr>
          <p:cNvPr id="4" name="Slide Image Placeholder 3"/>
          <p:cNvSpPr>
            <a:spLocks noGrp="1" noRot="1" noChangeAspect="1"/>
          </p:cNvSpPr>
          <p:nvPr>
            <p:ph type="sldImg" idx="2"/>
          </p:nvPr>
        </p:nvSpPr>
        <p:spPr>
          <a:xfrm>
            <a:off x="685800" y="630237"/>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3887785"/>
            <a:ext cx="5486400" cy="462597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685800" y="8685213"/>
            <a:ext cx="2286000" cy="246915"/>
          </a:xfrm>
          <a:prstGeom prst="rect">
            <a:avLst/>
          </a:prstGeom>
        </p:spPr>
        <p:txBody>
          <a:bodyPr vert="horz" lIns="91440" tIns="45720" rIns="91440" bIns="45720" rtlCol="0" anchor="b"/>
          <a:lstStyle>
            <a:lvl1pPr algn="l">
              <a:defRPr sz="1000" b="0" i="0">
                <a:latin typeface="Candara" panose="020E0502030303020204" pitchFamily="34" charset="0"/>
              </a:defRPr>
            </a:lvl1pPr>
          </a:lstStyle>
          <a:p>
            <a:r>
              <a:rPr lang="en-US" dirty="0"/>
              <a:t>© 2023 Thrivology</a:t>
            </a:r>
          </a:p>
        </p:txBody>
      </p:sp>
      <p:sp>
        <p:nvSpPr>
          <p:cNvPr id="7" name="Slide Number Placeholder 6"/>
          <p:cNvSpPr>
            <a:spLocks noGrp="1"/>
          </p:cNvSpPr>
          <p:nvPr>
            <p:ph type="sldNum" sz="quarter" idx="5"/>
          </p:nvPr>
        </p:nvSpPr>
        <p:spPr>
          <a:xfrm>
            <a:off x="3884613" y="8685213"/>
            <a:ext cx="2286000" cy="246915"/>
          </a:xfrm>
          <a:prstGeom prst="rect">
            <a:avLst/>
          </a:prstGeom>
        </p:spPr>
        <p:txBody>
          <a:bodyPr vert="horz" lIns="91440" tIns="45720" rIns="91440" bIns="45720" rtlCol="0" anchor="b"/>
          <a:lstStyle>
            <a:lvl1pPr algn="r">
              <a:defRPr sz="1000" b="0" i="0">
                <a:latin typeface="Candara" panose="020E0502030303020204" pitchFamily="34" charset="0"/>
              </a:defRPr>
            </a:lvl1pPr>
          </a:lstStyle>
          <a:p>
            <a:fld id="{95132B38-6955-C74F-9777-E9753698A6C5}" type="slidenum">
              <a:rPr lang="en-US" smtClean="0"/>
              <a:pPr/>
              <a:t>‹#›</a:t>
            </a:fld>
            <a:endParaRPr lang="en-US" dirty="0"/>
          </a:p>
        </p:txBody>
      </p:sp>
    </p:spTree>
    <p:extLst>
      <p:ext uri="{BB962C8B-B14F-4D97-AF65-F5344CB8AC3E}">
        <p14:creationId xmlns:p14="http://schemas.microsoft.com/office/powerpoint/2010/main" val="2519273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ndara" panose="020E0502030303020204" pitchFamily="34" charset="0"/>
        <a:ea typeface="+mn-ea"/>
        <a:cs typeface="+mn-cs"/>
      </a:defRPr>
    </a:lvl1pPr>
    <a:lvl2pPr marL="457200" algn="l" defTabSz="914400" rtl="0" eaLnBrk="1" latinLnBrk="0" hangingPunct="1">
      <a:defRPr sz="1200" b="0" i="0" kern="1200">
        <a:solidFill>
          <a:schemeClr val="tx1"/>
        </a:solidFill>
        <a:latin typeface="Candara" panose="020E0502030303020204" pitchFamily="34" charset="0"/>
        <a:ea typeface="+mn-ea"/>
        <a:cs typeface="+mn-cs"/>
      </a:defRPr>
    </a:lvl2pPr>
    <a:lvl3pPr marL="914400" algn="l" defTabSz="914400" rtl="0" eaLnBrk="1" latinLnBrk="0" hangingPunct="1">
      <a:defRPr sz="1200" b="0" i="0" kern="1200">
        <a:solidFill>
          <a:schemeClr val="tx1"/>
        </a:solidFill>
        <a:latin typeface="Candara" panose="020E0502030303020204" pitchFamily="34" charset="0"/>
        <a:ea typeface="+mn-ea"/>
        <a:cs typeface="+mn-cs"/>
      </a:defRPr>
    </a:lvl3pPr>
    <a:lvl4pPr marL="1371600" algn="l" defTabSz="914400" rtl="0" eaLnBrk="1" latinLnBrk="0" hangingPunct="1">
      <a:defRPr sz="1200" b="0" i="0" kern="1200">
        <a:solidFill>
          <a:schemeClr val="tx1"/>
        </a:solidFill>
        <a:latin typeface="Candara" panose="020E0502030303020204" pitchFamily="34" charset="0"/>
        <a:ea typeface="+mn-ea"/>
        <a:cs typeface="+mn-cs"/>
      </a:defRPr>
    </a:lvl4pPr>
    <a:lvl5pPr marL="1828800" algn="l" defTabSz="914400" rtl="0" eaLnBrk="1" latinLnBrk="0" hangingPunct="1">
      <a:defRPr sz="1200" b="0" i="0" kern="1200">
        <a:solidFill>
          <a:schemeClr val="tx1"/>
        </a:solidFill>
        <a:latin typeface="Candara" panose="020E05020303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pa.hhs.gov/"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ealthyteennetwork.org/thrivology/resources/serenity-collec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ndara"/>
              </a:rPr>
              <a:t>Slides to support Serenity Moments facilitated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Candar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Candar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Candar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rgbClr val="000000"/>
                </a:solidFill>
                <a:latin typeface="Candara"/>
              </a:rPr>
              <a:t>© 2024 Thrivology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rgbClr val="000000"/>
              </a:solidFill>
              <a:latin typeface="Candara"/>
            </a:endParaRPr>
          </a:p>
          <a:p>
            <a:pPr marL="0" marR="0" algn="l">
              <a:spcBef>
                <a:spcPts val="0"/>
              </a:spcBef>
              <a:spcAft>
                <a:spcPts val="0"/>
              </a:spcAft>
            </a:pPr>
            <a:r>
              <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rPr>
              <a:t>Connor, E.S. &amp; Natalie, P., Garrido, M., Desiderio, G., </a:t>
            </a:r>
            <a:r>
              <a:rPr lang="en-US" sz="1800" dirty="0" err="1">
                <a:solidFill>
                  <a:srgbClr val="1A1A1A"/>
                </a:solidFill>
                <a:effectLst/>
                <a:latin typeface="Calibri" panose="020F0502020204030204" pitchFamily="34" charset="0"/>
                <a:ea typeface="Courier New" panose="02070309020205020404" pitchFamily="49" charset="0"/>
                <a:cs typeface="Arial" panose="020B0604020202020204" pitchFamily="34" charset="0"/>
              </a:rPr>
              <a:t>Devoto</a:t>
            </a:r>
            <a:r>
              <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rPr>
              <a:t>, B. (2025). Serenity Moments: A step-by-step guide to facilitating serenity moments [Guide]. Healthy Teen Network.</a:t>
            </a:r>
            <a:r>
              <a:rPr lang="en-US" sz="1800" u="sng" dirty="0">
                <a:solidFill>
                  <a:srgbClr val="004F76"/>
                </a:solidFill>
                <a:effectLst/>
                <a:latin typeface="Calibri" panose="020F0502020204030204" pitchFamily="34" charset="0"/>
                <a:ea typeface="Courier New" panose="02070309020205020404" pitchFamily="49" charset="0"/>
                <a:cs typeface="Arial" panose="020B0604020202020204" pitchFamily="34" charset="0"/>
              </a:rPr>
              <a:t> www.HealthyTeenNetwork.org/Thrivology/Resources/Serenity-Moments/</a:t>
            </a:r>
            <a:r>
              <a:rPr lang="en-US" sz="1400" dirty="0">
                <a:effectLst/>
              </a:rPr>
              <a:t> </a:t>
            </a:r>
          </a:p>
          <a:p>
            <a:pPr marL="0" marR="0" algn="l">
              <a:spcBef>
                <a:spcPts val="0"/>
              </a:spcBef>
              <a:spcAft>
                <a:spcPts val="0"/>
              </a:spcAft>
            </a:pPr>
            <a:endParaRPr lang="en-US" sz="800" dirty="0">
              <a:solidFill>
                <a:srgbClr val="000000"/>
              </a:solidFill>
              <a:latin typeface="Candar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rgbClr val="004E75"/>
                </a:solidFill>
                <a:effectLst/>
                <a:latin typeface="Calibri Light" panose="020F0302020204030204" pitchFamily="34" charset="0"/>
                <a:ea typeface="Calibri Light" panose="020F0302020204030204" pitchFamily="34" charset="0"/>
                <a:cs typeface="Arial" panose="020B0604020202020204" pitchFamily="34" charset="0"/>
              </a:rPr>
              <a:t>This project is supported by the Office of Population Affairs (OPA) of the U.S. Department of Health and Human Services (HHS) as part of a financial assistance award (1 PHEPA000006-01-00) totaling $1,063,776.35 with 100 percent funded by OPA/OASH/HHS. The contents are those of the author(s) and do not necessarily represent the official views of, nor an endorsement, by OPA/OASH/HHS, or the U.S. Government. For more information, please visit </a:t>
            </a:r>
            <a:r>
              <a:rPr lang="en-US" sz="800" u="sng" dirty="0">
                <a:solidFill>
                  <a:srgbClr val="1A1A1A"/>
                </a:solidFill>
                <a:effectLst/>
                <a:latin typeface="Calibri" panose="020F0502020204030204" pitchFamily="34" charset="0"/>
                <a:ea typeface="Courier New" panose="02070309020205020404" pitchFamily="49" charset="0"/>
                <a:cs typeface="Arial" panose="020B0604020202020204" pitchFamily="34" charset="0"/>
                <a:hlinkClick r:id="rId3"/>
              </a:rPr>
              <a:t>opa.hhs.gov</a:t>
            </a:r>
            <a:endParaRPr lang="en-US" sz="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5132B38-6955-C74F-9777-E9753698A6C5}" type="slidenum">
              <a:rPr lang="en-US" smtClean="0"/>
              <a:pPr/>
              <a:t>1</a:t>
            </a:fld>
            <a:endParaRPr lang="en-US" dirty="0"/>
          </a:p>
        </p:txBody>
      </p:sp>
    </p:spTree>
    <p:extLst>
      <p:ext uri="{BB962C8B-B14F-4D97-AF65-F5344CB8AC3E}">
        <p14:creationId xmlns:p14="http://schemas.microsoft.com/office/powerpoint/2010/main" val="1854622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0B2C35"/>
              </a:buClr>
              <a:buFont typeface="Symbol" pitchFamily="2" charset="2"/>
              <a:buChar char="·"/>
            </a:pPr>
            <a:r>
              <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rPr>
              <a:t>How did it feel to observe the image or object so attentively? How is it different from how you usually view art?</a:t>
            </a:r>
          </a:p>
          <a:p>
            <a:pPr marL="342900" marR="0" lvl="0" indent="-342900">
              <a:spcBef>
                <a:spcPts val="0"/>
              </a:spcBef>
              <a:spcAft>
                <a:spcPts val="0"/>
              </a:spcAft>
              <a:buClr>
                <a:srgbClr val="0B2C35"/>
              </a:buClr>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did this activity make you feel?</a:t>
            </a:r>
            <a:endPar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pPr marL="342900" marR="0" lvl="0" indent="-342900">
              <a:spcBef>
                <a:spcPts val="0"/>
              </a:spcBef>
              <a:spcAft>
                <a:spcPts val="0"/>
              </a:spcAft>
              <a:buClr>
                <a:srgbClr val="0B2C35"/>
              </a:buClr>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could you use this activity outside this space?</a:t>
            </a:r>
            <a:endPar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pPr marL="342900" marR="0" lvl="0" indent="-342900">
              <a:spcBef>
                <a:spcPts val="0"/>
              </a:spcBef>
              <a:spcAft>
                <a:spcPts val="0"/>
              </a:spcAft>
              <a:buClr>
                <a:srgbClr val="0B2C35"/>
              </a:buClr>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are signs, or indicators, in your day that you might want to use this activity?</a:t>
            </a:r>
            <a:endPar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5132B38-6955-C74F-9777-E9753698A6C5}" type="slidenum">
              <a:rPr lang="en-US" smtClean="0"/>
              <a:pPr/>
              <a:t>36</a:t>
            </a:fld>
            <a:endParaRPr lang="en-US" dirty="0"/>
          </a:p>
        </p:txBody>
      </p:sp>
    </p:spTree>
    <p:extLst>
      <p:ext uri="{BB962C8B-B14F-4D97-AF65-F5344CB8AC3E}">
        <p14:creationId xmlns:p14="http://schemas.microsoft.com/office/powerpoint/2010/main" val="1860722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pPr marL="0" marR="0" algn="l">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95132B38-6955-C74F-9777-E9753698A6C5}" type="slidenum">
              <a:rPr lang="en-US" smtClean="0"/>
              <a:pPr/>
              <a:t>2</a:t>
            </a:fld>
            <a:endParaRPr lang="en-US" dirty="0"/>
          </a:p>
        </p:txBody>
      </p:sp>
    </p:spTree>
    <p:extLst>
      <p:ext uri="{BB962C8B-B14F-4D97-AF65-F5344CB8AC3E}">
        <p14:creationId xmlns:p14="http://schemas.microsoft.com/office/powerpoint/2010/main" val="3602897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132B38-6955-C74F-9777-E9753698A6C5}" type="slidenum">
              <a:rPr lang="en-US" smtClean="0"/>
              <a:pPr/>
              <a:t>4</a:t>
            </a:fld>
            <a:endParaRPr lang="en-US" dirty="0"/>
          </a:p>
        </p:txBody>
      </p:sp>
    </p:spTree>
    <p:extLst>
      <p:ext uri="{BB962C8B-B14F-4D97-AF65-F5344CB8AC3E}">
        <p14:creationId xmlns:p14="http://schemas.microsoft.com/office/powerpoint/2010/main" val="1390492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132B38-6955-C74F-9777-E9753698A6C5}" type="slidenum">
              <a:rPr lang="en-US" smtClean="0"/>
              <a:pPr/>
              <a:t>5</a:t>
            </a:fld>
            <a:endParaRPr lang="en-US" dirty="0"/>
          </a:p>
        </p:txBody>
      </p:sp>
    </p:spTree>
    <p:extLst>
      <p:ext uri="{BB962C8B-B14F-4D97-AF65-F5344CB8AC3E}">
        <p14:creationId xmlns:p14="http://schemas.microsoft.com/office/powerpoint/2010/main" val="4068803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Self-care isn’t selfish—it’s a necessity. When we looked at the latest research and listened to youth-supporting professionals, we knew we needed to create the </a:t>
            </a:r>
            <a:r>
              <a:rPr lang="en-US" sz="1800" u="sng" dirty="0">
                <a:solidFill>
                  <a:srgbClr val="1A1A1A"/>
                </a:solidFill>
                <a:effectLst/>
                <a:latin typeface="Calibri" panose="020F0502020204030204" pitchFamily="34" charset="0"/>
                <a:ea typeface="Calibri" panose="020F0502020204030204" pitchFamily="34" charset="0"/>
                <a:cs typeface="Calibri" panose="020F0502020204030204" pitchFamily="34" charset="0"/>
                <a:hlinkClick r:id="rId3"/>
              </a:rPr>
              <a:t>Serenity Kit</a:t>
            </a:r>
            <a:r>
              <a:rPr lang="en-US"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 This thoughtfully curated kit of sensory objects is designed for youth-supporting professionals, promoting self-care, healing, and a sense of safety in the workplace.</a:t>
            </a:r>
            <a:endPar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pPr marL="0" marR="0">
              <a:lnSpc>
                <a:spcPct val="107000"/>
              </a:lnSpc>
              <a:spcBef>
                <a:spcPts val="0"/>
              </a:spcBef>
              <a:spcAft>
                <a:spcPts val="0"/>
              </a:spcAft>
            </a:pPr>
            <a:r>
              <a:rPr lang="en-US"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pPr marL="0" marR="0">
              <a:lnSpc>
                <a:spcPct val="107000"/>
              </a:lnSpc>
              <a:spcBef>
                <a:spcPts val="0"/>
              </a:spcBef>
              <a:spcAft>
                <a:spcPts val="0"/>
              </a:spcAft>
            </a:pPr>
            <a:r>
              <a:rPr lang="en-US"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We wish we could mail everyone a Serenity Kit (you can request one, or get the step-by-step instructions to build your own). But in the meantime, we want to make self-care a little easier, so we created Serenity Moments. Serenity Moments are ready-to-go activities designed to create space in the workplace for a structured pause, allowing you to engage with a sensory experience and self-care. </a:t>
            </a:r>
            <a:endPar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pPr marL="0" marR="0">
              <a:lnSpc>
                <a:spcPct val="107000"/>
              </a:lnSpc>
              <a:spcBef>
                <a:spcPts val="0"/>
              </a:spcBef>
              <a:spcAft>
                <a:spcPts val="0"/>
              </a:spcAft>
            </a:pPr>
            <a:r>
              <a:rPr lang="en-US"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pPr marL="0" marR="0">
              <a:lnSpc>
                <a:spcPct val="107000"/>
              </a:lnSpc>
              <a:spcBef>
                <a:spcPts val="0"/>
              </a:spcBef>
              <a:spcAft>
                <a:spcPts val="0"/>
              </a:spcAft>
            </a:pPr>
            <a:r>
              <a:rPr lang="en-US"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t>Follow this facilitation guide to create a Serenity Moment in a team setting, or use it independently to create space for sensory experiences. Facilitate Serenity Moments in team meetings or during informal gatherings. If you lead these meetings, consider adding a Serenity Moment to the agenda. For those who do not lead these meetings, this guide is a resource you can share with leaders to request Serenity Moments or to introduce Serenity Moments yourself. As you advocate for these moments, the next few pages provide information on the benefits of these moments and an easy guide for implementation.</a:t>
            </a:r>
            <a:br>
              <a:rPr lang="en-US" sz="1800" dirty="0">
                <a:solidFill>
                  <a:srgbClr val="1A1A1A"/>
                </a:solidFill>
                <a:effectLst/>
                <a:latin typeface="Calibri" panose="020F0502020204030204" pitchFamily="34" charset="0"/>
                <a:ea typeface="Calibri" panose="020F0502020204030204" pitchFamily="34" charset="0"/>
                <a:cs typeface="Calibri" panose="020F0502020204030204" pitchFamily="34" charset="0"/>
              </a:rPr>
            </a:br>
            <a:endParaRPr lang="en-US" dirty="0"/>
          </a:p>
        </p:txBody>
      </p:sp>
      <p:sp>
        <p:nvSpPr>
          <p:cNvPr id="4" name="Slide Number Placeholder 3"/>
          <p:cNvSpPr>
            <a:spLocks noGrp="1"/>
          </p:cNvSpPr>
          <p:nvPr>
            <p:ph type="sldNum" sz="quarter" idx="5"/>
          </p:nvPr>
        </p:nvSpPr>
        <p:spPr/>
        <p:txBody>
          <a:bodyPr/>
          <a:lstStyle/>
          <a:p>
            <a:fld id="{95132B38-6955-C74F-9777-E9753698A6C5}" type="slidenum">
              <a:rPr lang="en-US" smtClean="0"/>
              <a:pPr/>
              <a:t>6</a:t>
            </a:fld>
            <a:endParaRPr lang="en-US" dirty="0"/>
          </a:p>
        </p:txBody>
      </p:sp>
    </p:spTree>
    <p:extLst>
      <p:ext uri="{BB962C8B-B14F-4D97-AF65-F5344CB8AC3E}">
        <p14:creationId xmlns:p14="http://schemas.microsoft.com/office/powerpoint/2010/main" val="2241722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0B2C35"/>
              </a:buClr>
              <a:buFont typeface="Symbol" pitchFamily="2" charset="2"/>
              <a:buChar char="·"/>
            </a:pPr>
            <a:r>
              <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rPr>
              <a:t>How did it feel to observe the image or object so attentively? How is it different from how you usually view art?</a:t>
            </a:r>
          </a:p>
          <a:p>
            <a:pPr marL="342900" marR="0" lvl="0" indent="-342900">
              <a:spcBef>
                <a:spcPts val="0"/>
              </a:spcBef>
              <a:spcAft>
                <a:spcPts val="0"/>
              </a:spcAft>
              <a:buClr>
                <a:srgbClr val="0B2C35"/>
              </a:buClr>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did this activity make you feel?</a:t>
            </a:r>
            <a:endPar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pPr marL="342900" marR="0" lvl="0" indent="-342900">
              <a:spcBef>
                <a:spcPts val="0"/>
              </a:spcBef>
              <a:spcAft>
                <a:spcPts val="0"/>
              </a:spcAft>
              <a:buClr>
                <a:srgbClr val="0B2C35"/>
              </a:buClr>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could you use this activity outside this space?</a:t>
            </a:r>
            <a:endPar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pPr marL="342900" marR="0" lvl="0" indent="-342900">
              <a:spcBef>
                <a:spcPts val="0"/>
              </a:spcBef>
              <a:spcAft>
                <a:spcPts val="0"/>
              </a:spcAft>
              <a:buClr>
                <a:srgbClr val="0B2C35"/>
              </a:buClr>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are signs, or indicators, in your day that you might want to use this activity?</a:t>
            </a:r>
            <a:endPar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5132B38-6955-C74F-9777-E9753698A6C5}" type="slidenum">
              <a:rPr lang="en-US" smtClean="0"/>
              <a:pPr/>
              <a:t>12</a:t>
            </a:fld>
            <a:endParaRPr lang="en-US" dirty="0"/>
          </a:p>
        </p:txBody>
      </p:sp>
    </p:spTree>
    <p:extLst>
      <p:ext uri="{BB962C8B-B14F-4D97-AF65-F5344CB8AC3E}">
        <p14:creationId xmlns:p14="http://schemas.microsoft.com/office/powerpoint/2010/main" val="2048820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0B2C35"/>
              </a:buClr>
              <a:buFont typeface="Symbol" pitchFamily="2" charset="2"/>
              <a:buChar char="·"/>
            </a:pPr>
            <a:r>
              <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rPr>
              <a:t>How did it feel to observe the image or object so attentively? How is it different from how you usually view art?</a:t>
            </a:r>
          </a:p>
          <a:p>
            <a:pPr marL="342900" marR="0" lvl="0" indent="-342900">
              <a:spcBef>
                <a:spcPts val="0"/>
              </a:spcBef>
              <a:spcAft>
                <a:spcPts val="0"/>
              </a:spcAft>
              <a:buClr>
                <a:srgbClr val="0B2C35"/>
              </a:buClr>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did this activity make you feel?</a:t>
            </a:r>
            <a:endPar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pPr marL="342900" marR="0" lvl="0" indent="-342900">
              <a:spcBef>
                <a:spcPts val="0"/>
              </a:spcBef>
              <a:spcAft>
                <a:spcPts val="0"/>
              </a:spcAft>
              <a:buClr>
                <a:srgbClr val="0B2C35"/>
              </a:buClr>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could you use this activity outside this space?</a:t>
            </a:r>
            <a:endPar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pPr marL="342900" marR="0" lvl="0" indent="-342900">
              <a:spcBef>
                <a:spcPts val="0"/>
              </a:spcBef>
              <a:spcAft>
                <a:spcPts val="0"/>
              </a:spcAft>
              <a:buClr>
                <a:srgbClr val="0B2C35"/>
              </a:buClr>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are signs, or indicators, in your day that you might want to use this activity?</a:t>
            </a:r>
            <a:endPar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5132B38-6955-C74F-9777-E9753698A6C5}" type="slidenum">
              <a:rPr lang="en-US" smtClean="0"/>
              <a:pPr/>
              <a:t>18</a:t>
            </a:fld>
            <a:endParaRPr lang="en-US" dirty="0"/>
          </a:p>
        </p:txBody>
      </p:sp>
    </p:spTree>
    <p:extLst>
      <p:ext uri="{BB962C8B-B14F-4D97-AF65-F5344CB8AC3E}">
        <p14:creationId xmlns:p14="http://schemas.microsoft.com/office/powerpoint/2010/main" val="1431451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0B2C35"/>
              </a:buClr>
              <a:buFont typeface="Symbol" pitchFamily="2" charset="2"/>
              <a:buChar char="·"/>
            </a:pPr>
            <a:r>
              <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rPr>
              <a:t>How did it feel to observe the image or object so attentively? How is it different from how you usually view art?</a:t>
            </a:r>
          </a:p>
          <a:p>
            <a:pPr marL="342900" marR="0" lvl="0" indent="-342900">
              <a:spcBef>
                <a:spcPts val="0"/>
              </a:spcBef>
              <a:spcAft>
                <a:spcPts val="0"/>
              </a:spcAft>
              <a:buClr>
                <a:srgbClr val="0B2C35"/>
              </a:buClr>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did this activity make you feel?</a:t>
            </a:r>
            <a:endPar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pPr marL="342900" marR="0" lvl="0" indent="-342900">
              <a:spcBef>
                <a:spcPts val="0"/>
              </a:spcBef>
              <a:spcAft>
                <a:spcPts val="0"/>
              </a:spcAft>
              <a:buClr>
                <a:srgbClr val="0B2C35"/>
              </a:buClr>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could you use this activity outside this space?</a:t>
            </a:r>
            <a:endPar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pPr marL="342900" marR="0" lvl="0" indent="-342900">
              <a:spcBef>
                <a:spcPts val="0"/>
              </a:spcBef>
              <a:spcAft>
                <a:spcPts val="0"/>
              </a:spcAft>
              <a:buClr>
                <a:srgbClr val="0B2C35"/>
              </a:buClr>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are signs, or indicators, in your day that you might want to use this activity?</a:t>
            </a:r>
            <a:endPar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5132B38-6955-C74F-9777-E9753698A6C5}" type="slidenum">
              <a:rPr lang="en-US" smtClean="0"/>
              <a:pPr/>
              <a:t>24</a:t>
            </a:fld>
            <a:endParaRPr lang="en-US" dirty="0"/>
          </a:p>
        </p:txBody>
      </p:sp>
    </p:spTree>
    <p:extLst>
      <p:ext uri="{BB962C8B-B14F-4D97-AF65-F5344CB8AC3E}">
        <p14:creationId xmlns:p14="http://schemas.microsoft.com/office/powerpoint/2010/main" val="559850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0B2C35"/>
              </a:buClr>
              <a:buFont typeface="Symbol" pitchFamily="2" charset="2"/>
              <a:buChar char="·"/>
            </a:pPr>
            <a:r>
              <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rPr>
              <a:t>How did it feel to observe the image or object so attentively? How is it different from how you usually view art?</a:t>
            </a:r>
          </a:p>
          <a:p>
            <a:pPr marL="342900" marR="0" lvl="0" indent="-342900">
              <a:spcBef>
                <a:spcPts val="0"/>
              </a:spcBef>
              <a:spcAft>
                <a:spcPts val="0"/>
              </a:spcAft>
              <a:buClr>
                <a:srgbClr val="0B2C35"/>
              </a:buClr>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did this activity make you feel?</a:t>
            </a:r>
            <a:endPar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pPr marL="342900" marR="0" lvl="0" indent="-342900">
              <a:spcBef>
                <a:spcPts val="0"/>
              </a:spcBef>
              <a:spcAft>
                <a:spcPts val="0"/>
              </a:spcAft>
              <a:buClr>
                <a:srgbClr val="0B2C35"/>
              </a:buClr>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could you use this activity outside this space?</a:t>
            </a:r>
            <a:endPar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pPr marL="342900" marR="0" lvl="0" indent="-342900">
              <a:spcBef>
                <a:spcPts val="0"/>
              </a:spcBef>
              <a:spcAft>
                <a:spcPts val="0"/>
              </a:spcAft>
              <a:buClr>
                <a:srgbClr val="0B2C35"/>
              </a:buClr>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are signs, or indicators, in your day that you might want to use this activity?</a:t>
            </a:r>
            <a:endParaRPr lang="en-US" sz="1800" dirty="0">
              <a:solidFill>
                <a:srgbClr val="1A1A1A"/>
              </a:solidFill>
              <a:effectLst/>
              <a:latin typeface="Calibri" panose="020F0502020204030204" pitchFamily="34" charset="0"/>
              <a:ea typeface="Courier New" panose="02070309020205020404" pitchFamily="49"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5132B38-6955-C74F-9777-E9753698A6C5}" type="slidenum">
              <a:rPr lang="en-US" smtClean="0"/>
              <a:pPr/>
              <a:t>30</a:t>
            </a:fld>
            <a:endParaRPr lang="en-US" dirty="0"/>
          </a:p>
        </p:txBody>
      </p:sp>
    </p:spTree>
    <p:extLst>
      <p:ext uri="{BB962C8B-B14F-4D97-AF65-F5344CB8AC3E}">
        <p14:creationId xmlns:p14="http://schemas.microsoft.com/office/powerpoint/2010/main" val="1022112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opa.hhs.gov/" TargetMode="External"/><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opa.hhs.gov/"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wpartnerm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45AB82D9-7238-96B9-CAEB-02EAB3DD53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565426" y="3067543"/>
            <a:ext cx="3698905" cy="722913"/>
          </a:xfrm>
          <a:prstGeom prst="rect">
            <a:avLst/>
          </a:prstGeom>
        </p:spPr>
      </p:pic>
      <p:sp>
        <p:nvSpPr>
          <p:cNvPr id="2" name="Title Placeholder 1">
            <a:extLst>
              <a:ext uri="{FF2B5EF4-FFF2-40B4-BE49-F238E27FC236}">
                <a16:creationId xmlns:a16="http://schemas.microsoft.com/office/drawing/2014/main" id="{FBBD1DF5-94CB-DFE2-32C6-BE173DF8D214}"/>
              </a:ext>
            </a:extLst>
          </p:cNvPr>
          <p:cNvSpPr>
            <a:spLocks noGrp="1"/>
          </p:cNvSpPr>
          <p:nvPr>
            <p:ph type="title"/>
          </p:nvPr>
        </p:nvSpPr>
        <p:spPr>
          <a:xfrm>
            <a:off x="1491344" y="4213151"/>
            <a:ext cx="7294848" cy="969673"/>
          </a:xfrm>
          <a:prstGeom prst="rect">
            <a:avLst/>
          </a:prstGeom>
        </p:spPr>
        <p:txBody>
          <a:bodyPr vert="horz" lIns="91440" tIns="45720" rIns="91440" bIns="45720" rtlCol="0" anchor="b">
            <a:normAutofit/>
          </a:bodyPr>
          <a:lstStyle>
            <a:lvl1pPr>
              <a:defRPr sz="3000"/>
            </a:lvl1pPr>
          </a:lstStyle>
          <a:p>
            <a:r>
              <a:rPr lang="en-US"/>
              <a:t>Click to edit Master title style</a:t>
            </a:r>
          </a:p>
        </p:txBody>
      </p:sp>
      <p:pic>
        <p:nvPicPr>
          <p:cNvPr id="6" name="Picture 5">
            <a:extLst>
              <a:ext uri="{FF2B5EF4-FFF2-40B4-BE49-F238E27FC236}">
                <a16:creationId xmlns:a16="http://schemas.microsoft.com/office/drawing/2014/main" id="{BD7CD704-D7FE-8BBE-6FA0-083EF2F723B8}"/>
              </a:ext>
            </a:extLst>
          </p:cNvPr>
          <p:cNvPicPr>
            <a:picLocks noChangeAspect="1"/>
          </p:cNvPicPr>
          <p:nvPr userDrawn="1"/>
        </p:nvPicPr>
        <p:blipFill>
          <a:blip r:embed="rId4"/>
          <a:stretch>
            <a:fillRect/>
          </a:stretch>
        </p:blipFill>
        <p:spPr>
          <a:xfrm>
            <a:off x="1491344" y="5605519"/>
            <a:ext cx="5613400" cy="685800"/>
          </a:xfrm>
          <a:prstGeom prst="rect">
            <a:avLst/>
          </a:prstGeom>
        </p:spPr>
      </p:pic>
    </p:spTree>
    <p:extLst>
      <p:ext uri="{BB962C8B-B14F-4D97-AF65-F5344CB8AC3E}">
        <p14:creationId xmlns:p14="http://schemas.microsoft.com/office/powerpoint/2010/main" val="28676591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nding Acknowledgemen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547AD9-770E-1EDF-24AC-620BE382EDA8}"/>
              </a:ext>
            </a:extLst>
          </p:cNvPr>
          <p:cNvSpPr txBox="1"/>
          <p:nvPr userDrawn="1"/>
        </p:nvSpPr>
        <p:spPr>
          <a:xfrm>
            <a:off x="1071630" y="2656683"/>
            <a:ext cx="10048740" cy="1938992"/>
          </a:xfrm>
          <a:prstGeom prst="rect">
            <a:avLst/>
          </a:prstGeom>
          <a:noFill/>
        </p:spPr>
        <p:txBody>
          <a:bodyPr wrap="square">
            <a:spAutoFit/>
          </a:bodyPr>
          <a:lstStyle/>
          <a:p>
            <a:pPr algn="ctr"/>
            <a:r>
              <a:rPr lang="en-US" sz="2000" b="0" i="0" u="none" strike="noStrike" dirty="0">
                <a:effectLst/>
                <a:latin typeface="Candara" panose="020E0502030303020204" pitchFamily="34" charset="0"/>
              </a:rPr>
              <a:t>This project is supported by the Office of Population Affairs (OPA) of the U.S. Department of Health and Human Services (HHS) as part of a financial assistance award (1 PHEPA000006-01-00) totaling $1,063,776.35 with 100 percent funded by OPA/OASH/HHS. The contents are those of the author(s) and do not necessarily represent the official views of, nor an endorsement, by OPA/OASH/HHS, or the U.S. Government. For more information, please visit </a:t>
            </a:r>
            <a:r>
              <a:rPr lang="en-US" sz="2000" b="0" i="0" u="none" strike="noStrike" dirty="0">
                <a:solidFill>
                  <a:schemeClr val="tx2"/>
                </a:solidFill>
                <a:effectLst/>
                <a:latin typeface="Candara" panose="020E0502030303020204" pitchFamily="34" charset="0"/>
                <a:hlinkClick r:id="rId2">
                  <a:extLst>
                    <a:ext uri="{A12FA001-AC4F-418D-AE19-62706E023703}">
                      <ahyp:hlinkClr xmlns:ahyp="http://schemas.microsoft.com/office/drawing/2018/hyperlinkcolor" val="tx"/>
                    </a:ext>
                  </a:extLst>
                </a:hlinkClick>
              </a:rPr>
              <a:t>opa.hhs.gov</a:t>
            </a:r>
            <a:r>
              <a:rPr lang="en-US" sz="2000" b="0" i="0" u="none" strike="noStrike" dirty="0">
                <a:solidFill>
                  <a:schemeClr val="tx2"/>
                </a:solidFill>
                <a:effectLst/>
                <a:latin typeface="Candara" panose="020E0502030303020204" pitchFamily="34" charset="0"/>
              </a:rPr>
              <a:t>.</a:t>
            </a:r>
            <a:endParaRPr lang="en-US" sz="2000" b="0" i="0" dirty="0">
              <a:solidFill>
                <a:schemeClr val="tx2"/>
              </a:solidFill>
              <a:latin typeface="Candara" panose="020E0502030303020204" pitchFamily="34" charset="0"/>
            </a:endParaRPr>
          </a:p>
        </p:txBody>
      </p:sp>
      <p:grpSp>
        <p:nvGrpSpPr>
          <p:cNvPr id="6" name="Group 5">
            <a:extLst>
              <a:ext uri="{FF2B5EF4-FFF2-40B4-BE49-F238E27FC236}">
                <a16:creationId xmlns:a16="http://schemas.microsoft.com/office/drawing/2014/main" id="{C67762B8-9C00-7B20-DA66-BF23DB6EC10A}"/>
              </a:ext>
            </a:extLst>
          </p:cNvPr>
          <p:cNvGrpSpPr/>
          <p:nvPr userDrawn="1"/>
        </p:nvGrpSpPr>
        <p:grpSpPr>
          <a:xfrm>
            <a:off x="0" y="0"/>
            <a:ext cx="12249784" cy="7193572"/>
            <a:chOff x="0" y="0"/>
            <a:chExt cx="12249784" cy="7193572"/>
          </a:xfrm>
        </p:grpSpPr>
        <p:pic>
          <p:nvPicPr>
            <p:cNvPr id="3" name="Picture 2">
              <a:extLst>
                <a:ext uri="{FF2B5EF4-FFF2-40B4-BE49-F238E27FC236}">
                  <a16:creationId xmlns:a16="http://schemas.microsoft.com/office/drawing/2014/main" id="{2EE2F98B-5870-FDB9-5FA1-D831432F405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r="-1600"/>
            <a:stretch/>
          </p:blipFill>
          <p:spPr>
            <a:xfrm>
              <a:off x="9990956" y="0"/>
              <a:ext cx="2258828" cy="3626179"/>
            </a:xfrm>
            <a:prstGeom prst="rect">
              <a:avLst/>
            </a:prstGeom>
          </p:spPr>
        </p:pic>
        <p:pic>
          <p:nvPicPr>
            <p:cNvPr id="4" name="Picture 3">
              <a:extLst>
                <a:ext uri="{FF2B5EF4-FFF2-40B4-BE49-F238E27FC236}">
                  <a16:creationId xmlns:a16="http://schemas.microsoft.com/office/drawing/2014/main" id="{0BFEA5F8-542A-C097-3D1E-4D5C034B6D26}"/>
                </a:ext>
              </a:extLst>
            </p:cNvPr>
            <p:cNvPicPr>
              <a:picLocks noChangeAspect="1"/>
            </p:cNvPicPr>
            <p:nvPr userDrawn="1"/>
          </p:nvPicPr>
          <p:blipFill rotWithShape="1">
            <a:blip r:embed="rId4">
              <a:extLst>
                <a:ext uri="{28A0092B-C50C-407E-A947-70E740481C1C}">
                  <a14:useLocalDpi xmlns:a14="http://schemas.microsoft.com/office/drawing/2010/main"/>
                </a:ext>
              </a:extLst>
            </a:blip>
            <a:srcRect l="-1426"/>
            <a:stretch/>
          </p:blipFill>
          <p:spPr>
            <a:xfrm>
              <a:off x="0" y="5233430"/>
              <a:ext cx="3235530" cy="1960142"/>
            </a:xfrm>
            <a:prstGeom prst="rect">
              <a:avLst/>
            </a:prstGeom>
          </p:spPr>
        </p:pic>
      </p:grpSp>
      <p:sp>
        <p:nvSpPr>
          <p:cNvPr id="11" name="TextBox 10">
            <a:extLst>
              <a:ext uri="{FF2B5EF4-FFF2-40B4-BE49-F238E27FC236}">
                <a16:creationId xmlns:a16="http://schemas.microsoft.com/office/drawing/2014/main" id="{D5FE1748-4DD3-1BA3-BDF4-3C46CBDAF825}"/>
              </a:ext>
            </a:extLst>
          </p:cNvPr>
          <p:cNvSpPr txBox="1"/>
          <p:nvPr userDrawn="1"/>
        </p:nvSpPr>
        <p:spPr>
          <a:xfrm>
            <a:off x="8269358" y="6349302"/>
            <a:ext cx="3084442" cy="261610"/>
          </a:xfrm>
          <a:prstGeom prst="rect">
            <a:avLst/>
          </a:prstGeom>
          <a:noFill/>
        </p:spPr>
        <p:txBody>
          <a:bodyPr wrap="square">
            <a:spAutoFit/>
          </a:bodyPr>
          <a:lstStyle/>
          <a:p>
            <a:pPr algn="r"/>
            <a:r>
              <a:rPr lang="en-US" sz="1100" b="0" i="0" dirty="0">
                <a:solidFill>
                  <a:schemeClr val="tx2"/>
                </a:solidFill>
                <a:latin typeface="Candara" panose="020E0502030303020204" pitchFamily="34" charset="0"/>
              </a:rPr>
              <a:t>© 2024 Thrivology</a:t>
            </a:r>
          </a:p>
        </p:txBody>
      </p:sp>
    </p:spTree>
    <p:extLst>
      <p:ext uri="{BB962C8B-B14F-4D97-AF65-F5344CB8AC3E}">
        <p14:creationId xmlns:p14="http://schemas.microsoft.com/office/powerpoint/2010/main" val="3210932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unding Acknowledgem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083AB4-6C1E-DF7B-A5F8-7619461BCC8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426"/>
          <a:stretch/>
        </p:blipFill>
        <p:spPr>
          <a:xfrm rot="10800000">
            <a:off x="6387921" y="-317364"/>
            <a:ext cx="3235530" cy="1960142"/>
          </a:xfrm>
          <a:prstGeom prst="rect">
            <a:avLst/>
          </a:prstGeom>
        </p:spPr>
      </p:pic>
      <p:sp>
        <p:nvSpPr>
          <p:cNvPr id="4" name="Slide Number Placeholder 5">
            <a:extLst>
              <a:ext uri="{FF2B5EF4-FFF2-40B4-BE49-F238E27FC236}">
                <a16:creationId xmlns:a16="http://schemas.microsoft.com/office/drawing/2014/main" id="{0284E163-CE80-271B-2FC3-A5C08DAA90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Tree>
    <p:extLst>
      <p:ext uri="{BB962C8B-B14F-4D97-AF65-F5344CB8AC3E}">
        <p14:creationId xmlns:p14="http://schemas.microsoft.com/office/powerpoint/2010/main" val="36492175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lab-FundAck-Copygrigh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99BC6C-CCC1-C9F7-41FA-963E9BAED6F7}"/>
              </a:ext>
            </a:extLst>
          </p:cNvPr>
          <p:cNvSpPr txBox="1"/>
          <p:nvPr userDrawn="1"/>
        </p:nvSpPr>
        <p:spPr>
          <a:xfrm>
            <a:off x="8269358" y="6349302"/>
            <a:ext cx="3084442" cy="261610"/>
          </a:xfrm>
          <a:prstGeom prst="rect">
            <a:avLst/>
          </a:prstGeom>
          <a:noFill/>
        </p:spPr>
        <p:txBody>
          <a:bodyPr wrap="square">
            <a:spAutoFit/>
          </a:bodyPr>
          <a:lstStyle/>
          <a:p>
            <a:pPr algn="r"/>
            <a:r>
              <a:rPr lang="en-US" sz="1100" b="0" i="0" dirty="0">
                <a:solidFill>
                  <a:schemeClr val="tx2"/>
                </a:solidFill>
                <a:latin typeface="Candara" panose="020E0502030303020204" pitchFamily="34" charset="0"/>
              </a:rPr>
              <a:t>© 2025 Thrivology</a:t>
            </a:r>
          </a:p>
        </p:txBody>
      </p:sp>
      <p:sp>
        <p:nvSpPr>
          <p:cNvPr id="2" name="TextBox 1">
            <a:extLst>
              <a:ext uri="{FF2B5EF4-FFF2-40B4-BE49-F238E27FC236}">
                <a16:creationId xmlns:a16="http://schemas.microsoft.com/office/drawing/2014/main" id="{B0555536-745D-D849-A531-B3D330407D09}"/>
              </a:ext>
            </a:extLst>
          </p:cNvPr>
          <p:cNvSpPr txBox="1"/>
          <p:nvPr userDrawn="1"/>
        </p:nvSpPr>
        <p:spPr>
          <a:xfrm>
            <a:off x="257382" y="6349302"/>
            <a:ext cx="9477285" cy="438582"/>
          </a:xfrm>
          <a:prstGeom prst="rect">
            <a:avLst/>
          </a:prstGeom>
          <a:noFill/>
        </p:spPr>
        <p:txBody>
          <a:bodyPr wrap="square">
            <a:spAutoFit/>
          </a:bodyPr>
          <a:lstStyle/>
          <a:p>
            <a:pPr algn="l"/>
            <a:r>
              <a:rPr lang="en-US" sz="750" b="0" i="0" u="none" strike="noStrike" dirty="0">
                <a:solidFill>
                  <a:schemeClr val="tx1"/>
                </a:solidFill>
                <a:effectLst/>
                <a:latin typeface="Candara" panose="020E0502030303020204" pitchFamily="34" charset="0"/>
              </a:rPr>
              <a:t>This project is supported by the Office of Population Affairs (OPA) of the U.S. Department of Health and Human Services (HHS) as part of a financial assistance award (1 PHEPA000006-01-00) totaling $1,063,776.35 with 100 percent funded by OPA/OASH/HHS. The contents are those of the author(s) and do not necessarily represent the official views of, nor an endorsement, by OPA/OASH/HHS, or the U.S. Government. For more information, please visit </a:t>
            </a:r>
            <a:r>
              <a:rPr lang="en-US" sz="750" b="0" i="0" u="none" strike="noStrike" dirty="0">
                <a:solidFill>
                  <a:schemeClr val="tx2"/>
                </a:solidFill>
                <a:effectLst/>
                <a:latin typeface="Candara" panose="020E0502030303020204" pitchFamily="34" charset="0"/>
                <a:hlinkClick r:id="rId2">
                  <a:extLst>
                    <a:ext uri="{A12FA001-AC4F-418D-AE19-62706E023703}">
                      <ahyp:hlinkClr xmlns:ahyp="http://schemas.microsoft.com/office/drawing/2018/hyperlinkcolor" val="tx"/>
                    </a:ext>
                  </a:extLst>
                </a:hlinkClick>
              </a:rPr>
              <a:t>opa.hhs.gov</a:t>
            </a:r>
            <a:r>
              <a:rPr lang="en-US" sz="750" b="0" i="0" u="none" strike="noStrike" dirty="0">
                <a:solidFill>
                  <a:schemeClr val="tx1"/>
                </a:solidFill>
                <a:effectLst/>
                <a:latin typeface="Candara" panose="020E0502030303020204" pitchFamily="34" charset="0"/>
              </a:rPr>
              <a:t>.</a:t>
            </a:r>
            <a:endParaRPr lang="en-US" sz="750" b="0" i="0" dirty="0">
              <a:solidFill>
                <a:schemeClr val="tx1"/>
              </a:solidFill>
              <a:latin typeface="Candara" panose="020E0502030303020204" pitchFamily="34" charset="0"/>
            </a:endParaRPr>
          </a:p>
        </p:txBody>
      </p:sp>
      <p:pic>
        <p:nvPicPr>
          <p:cNvPr id="4" name="Picture 3">
            <a:extLst>
              <a:ext uri="{FF2B5EF4-FFF2-40B4-BE49-F238E27FC236}">
                <a16:creationId xmlns:a16="http://schemas.microsoft.com/office/drawing/2014/main" id="{D6DE599C-615D-5184-2D36-4F026A4D202F}"/>
              </a:ext>
            </a:extLst>
          </p:cNvPr>
          <p:cNvPicPr>
            <a:picLocks noChangeAspect="1"/>
          </p:cNvPicPr>
          <p:nvPr userDrawn="1"/>
        </p:nvPicPr>
        <p:blipFill>
          <a:blip r:embed="rId3"/>
          <a:stretch>
            <a:fillRect/>
          </a:stretch>
        </p:blipFill>
        <p:spPr>
          <a:xfrm>
            <a:off x="1231545" y="2941966"/>
            <a:ext cx="9477284" cy="1157858"/>
          </a:xfrm>
          <a:prstGeom prst="rect">
            <a:avLst/>
          </a:prstGeom>
        </p:spPr>
      </p:pic>
    </p:spTree>
    <p:extLst>
      <p:ext uri="{BB962C8B-B14F-4D97-AF65-F5344CB8AC3E}">
        <p14:creationId xmlns:p14="http://schemas.microsoft.com/office/powerpoint/2010/main" val="15627072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Blue Daisies">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818CF311-9F3E-CC2B-D7C6-D706FEB537C8}"/>
              </a:ext>
            </a:extLst>
          </p:cNvPr>
          <p:cNvSpPr>
            <a:spLocks noGrp="1"/>
          </p:cNvSpPr>
          <p:nvPr>
            <p:ph idx="10"/>
          </p:nvPr>
        </p:nvSpPr>
        <p:spPr>
          <a:xfrm>
            <a:off x="848141" y="1825625"/>
            <a:ext cx="10515600" cy="387982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b="0" i="0" dirty="0">
              <a:latin typeface="Candara" panose="020E0502030303020204" pitchFamily="34" charset="0"/>
            </a:endParaRPr>
          </a:p>
        </p:txBody>
      </p:sp>
      <p:grpSp>
        <p:nvGrpSpPr>
          <p:cNvPr id="16" name="Group 15">
            <a:extLst>
              <a:ext uri="{FF2B5EF4-FFF2-40B4-BE49-F238E27FC236}">
                <a16:creationId xmlns:a16="http://schemas.microsoft.com/office/drawing/2014/main" id="{9F872FB2-AF59-5FA5-6ECC-83E107778759}"/>
              </a:ext>
            </a:extLst>
          </p:cNvPr>
          <p:cNvGrpSpPr/>
          <p:nvPr userDrawn="1"/>
        </p:nvGrpSpPr>
        <p:grpSpPr>
          <a:xfrm>
            <a:off x="-171297" y="-623706"/>
            <a:ext cx="12981855" cy="7581009"/>
            <a:chOff x="-171297" y="-623706"/>
            <a:chExt cx="12981855" cy="7581009"/>
          </a:xfrm>
        </p:grpSpPr>
        <p:pic>
          <p:nvPicPr>
            <p:cNvPr id="5" name="Picture 4">
              <a:extLst>
                <a:ext uri="{FF2B5EF4-FFF2-40B4-BE49-F238E27FC236}">
                  <a16:creationId xmlns:a16="http://schemas.microsoft.com/office/drawing/2014/main" id="{6683E72B-8A2D-C3E7-61F5-FB4128C840B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9727462" y="-623706"/>
              <a:ext cx="3083096" cy="2925537"/>
            </a:xfrm>
            <a:prstGeom prst="rect">
              <a:avLst/>
            </a:prstGeom>
          </p:spPr>
        </p:pic>
        <p:pic>
          <p:nvPicPr>
            <p:cNvPr id="6" name="Picture 5">
              <a:extLst>
                <a:ext uri="{FF2B5EF4-FFF2-40B4-BE49-F238E27FC236}">
                  <a16:creationId xmlns:a16="http://schemas.microsoft.com/office/drawing/2014/main" id="{DCE3D9D9-A9ED-3E79-A578-6C9D1601194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247"/>
            <a:stretch/>
          </p:blipFill>
          <p:spPr>
            <a:xfrm>
              <a:off x="-171297" y="5630360"/>
              <a:ext cx="3115434" cy="1326943"/>
            </a:xfrm>
            <a:prstGeom prst="rect">
              <a:avLst/>
            </a:prstGeom>
          </p:spPr>
        </p:pic>
      </p:grpSp>
      <p:sp>
        <p:nvSpPr>
          <p:cNvPr id="4" name="Title Placeholder 1">
            <a:extLst>
              <a:ext uri="{FF2B5EF4-FFF2-40B4-BE49-F238E27FC236}">
                <a16:creationId xmlns:a16="http://schemas.microsoft.com/office/drawing/2014/main" id="{ED2A94B4-FF7C-F921-CBD6-734A4945571C}"/>
              </a:ext>
            </a:extLst>
          </p:cNvPr>
          <p:cNvSpPr>
            <a:spLocks noGrp="1"/>
          </p:cNvSpPr>
          <p:nvPr>
            <p:ph type="title"/>
          </p:nvPr>
        </p:nvSpPr>
        <p:spPr>
          <a:xfrm>
            <a:off x="838200" y="365125"/>
            <a:ext cx="9418983" cy="1325563"/>
          </a:xfrm>
          <a:prstGeom prst="rect">
            <a:avLst/>
          </a:prstGeom>
        </p:spPr>
        <p:txBody>
          <a:bodyPr vert="horz" lIns="91440" tIns="45720" rIns="91440" bIns="45720" rtlCol="0" anchor="ctr">
            <a:normAutofit/>
          </a:bodyPr>
          <a:lstStyle/>
          <a:p>
            <a:r>
              <a:rPr lang="en-US"/>
              <a:t>Click to edit Master title style</a:t>
            </a:r>
          </a:p>
        </p:txBody>
      </p:sp>
      <p:sp>
        <p:nvSpPr>
          <p:cNvPr id="13" name="Slide Number Placeholder 5">
            <a:extLst>
              <a:ext uri="{FF2B5EF4-FFF2-40B4-BE49-F238E27FC236}">
                <a16:creationId xmlns:a16="http://schemas.microsoft.com/office/drawing/2014/main" id="{6F23F2E2-E478-D61B-36C7-8F029D1AC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Tree>
    <p:extLst>
      <p:ext uri="{BB962C8B-B14F-4D97-AF65-F5344CB8AC3E}">
        <p14:creationId xmlns:p14="http://schemas.microsoft.com/office/powerpoint/2010/main" val="1215914791"/>
      </p:ext>
    </p:extLst>
  </p:cSld>
  <p:clrMapOvr>
    <a:masterClrMapping/>
  </p:clrMapOvr>
  <p:extLst>
    <p:ext uri="{DCECCB84-F9BA-43D5-87BE-67443E8EF086}">
      <p15:sldGuideLst xmlns:p15="http://schemas.microsoft.com/office/powerpoint/2012/main">
        <p15:guide id="1" orient="horz" pos="1032">
          <p15:clr>
            <a:srgbClr val="FBAE40"/>
          </p15:clr>
        </p15:guide>
        <p15:guide id="2" pos="3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Red Orchid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248977-6395-32B9-AD23-7BD3C909577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1600"/>
          <a:stretch/>
        </p:blipFill>
        <p:spPr>
          <a:xfrm>
            <a:off x="9101029" y="-38936"/>
            <a:ext cx="3147133" cy="5052208"/>
          </a:xfrm>
          <a:prstGeom prst="rect">
            <a:avLst/>
          </a:prstGeom>
        </p:spPr>
      </p:pic>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b="0" i="0" dirty="0">
              <a:latin typeface="Candara" panose="020E0502030303020204" pitchFamily="34" charset="0"/>
            </a:endParaRPr>
          </a:p>
        </p:txBody>
      </p:sp>
      <p:sp>
        <p:nvSpPr>
          <p:cNvPr id="5" name="Title Placeholder 1">
            <a:extLst>
              <a:ext uri="{FF2B5EF4-FFF2-40B4-BE49-F238E27FC236}">
                <a16:creationId xmlns:a16="http://schemas.microsoft.com/office/drawing/2014/main" id="{C9051C01-396F-384F-603A-9C0A937828B2}"/>
              </a:ext>
            </a:extLst>
          </p:cNvPr>
          <p:cNvSpPr>
            <a:spLocks noGrp="1"/>
          </p:cNvSpPr>
          <p:nvPr>
            <p:ph type="title"/>
          </p:nvPr>
        </p:nvSpPr>
        <p:spPr>
          <a:xfrm>
            <a:off x="838200" y="365125"/>
            <a:ext cx="9071113" cy="1325563"/>
          </a:xfrm>
          <a:prstGeom prst="rect">
            <a:avLst/>
          </a:prstGeom>
        </p:spPr>
        <p:txBody>
          <a:bodyPr vert="horz" lIns="91440" tIns="45720" rIns="91440" bIns="45720" rtlCol="0" anchor="ctr">
            <a:normAutofit/>
          </a:bodyPr>
          <a:lstStyle/>
          <a:p>
            <a:r>
              <a:rPr lang="en-US"/>
              <a:t>Click to edit Master title style</a:t>
            </a:r>
          </a:p>
        </p:txBody>
      </p:sp>
      <p:sp>
        <p:nvSpPr>
          <p:cNvPr id="10" name="Slide Number Placeholder 5">
            <a:extLst>
              <a:ext uri="{FF2B5EF4-FFF2-40B4-BE49-F238E27FC236}">
                <a16:creationId xmlns:a16="http://schemas.microsoft.com/office/drawing/2014/main" id="{74973D1D-748A-6601-1C84-0046A391EE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
        <p:nvSpPr>
          <p:cNvPr id="11" name="Content Placeholder 2">
            <a:extLst>
              <a:ext uri="{FF2B5EF4-FFF2-40B4-BE49-F238E27FC236}">
                <a16:creationId xmlns:a16="http://schemas.microsoft.com/office/drawing/2014/main" id="{FEE16EE9-AEFE-A5BB-91FF-9E980D397E6D}"/>
              </a:ext>
            </a:extLst>
          </p:cNvPr>
          <p:cNvSpPr>
            <a:spLocks noGrp="1"/>
          </p:cNvSpPr>
          <p:nvPr>
            <p:ph idx="10"/>
          </p:nvPr>
        </p:nvSpPr>
        <p:spPr>
          <a:xfrm>
            <a:off x="848141" y="1825625"/>
            <a:ext cx="9061172"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3915474"/>
      </p:ext>
    </p:extLst>
  </p:cSld>
  <p:clrMapOvr>
    <a:masterClrMapping/>
  </p:clrMapOvr>
  <p:extLst>
    <p:ext uri="{DCECCB84-F9BA-43D5-87BE-67443E8EF086}">
      <p15:sldGuideLst xmlns:p15="http://schemas.microsoft.com/office/powerpoint/2012/main">
        <p15:guide id="1" orient="horz" pos="1032">
          <p15:clr>
            <a:srgbClr val="FBAE40"/>
          </p15:clr>
        </p15:guide>
        <p15:guide id="2" pos="3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Red Orchid ">
    <p:spTree>
      <p:nvGrpSpPr>
        <p:cNvPr id="1" name=""/>
        <p:cNvGrpSpPr/>
        <p:nvPr/>
      </p:nvGrpSpPr>
      <p:grpSpPr>
        <a:xfrm>
          <a:off x="0" y="0"/>
          <a:ext cx="0" cy="0"/>
          <a:chOff x="0" y="0"/>
          <a:chExt cx="0" cy="0"/>
        </a:xfrm>
      </p:grpSpPr>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b="0" i="0" dirty="0">
              <a:latin typeface="Candara" panose="020E0502030303020204" pitchFamily="34" charset="0"/>
            </a:endParaRPr>
          </a:p>
        </p:txBody>
      </p:sp>
      <p:sp>
        <p:nvSpPr>
          <p:cNvPr id="5" name="Title Placeholder 1">
            <a:extLst>
              <a:ext uri="{FF2B5EF4-FFF2-40B4-BE49-F238E27FC236}">
                <a16:creationId xmlns:a16="http://schemas.microsoft.com/office/drawing/2014/main" id="{C9051C01-396F-384F-603A-9C0A937828B2}"/>
              </a:ext>
            </a:extLst>
          </p:cNvPr>
          <p:cNvSpPr>
            <a:spLocks noGrp="1"/>
          </p:cNvSpPr>
          <p:nvPr>
            <p:ph type="title"/>
          </p:nvPr>
        </p:nvSpPr>
        <p:spPr>
          <a:xfrm>
            <a:off x="838200" y="365125"/>
            <a:ext cx="9071113" cy="1325563"/>
          </a:xfrm>
          <a:prstGeom prst="rect">
            <a:avLst/>
          </a:prstGeom>
        </p:spPr>
        <p:txBody>
          <a:bodyPr vert="horz" lIns="91440" tIns="45720" rIns="91440" bIns="45720" rtlCol="0" anchor="ctr">
            <a:normAutofit/>
          </a:bodyPr>
          <a:lstStyle/>
          <a:p>
            <a:r>
              <a:rPr lang="en-US"/>
              <a:t>Click to edit Master title style</a:t>
            </a:r>
          </a:p>
        </p:txBody>
      </p:sp>
      <p:sp>
        <p:nvSpPr>
          <p:cNvPr id="10" name="Slide Number Placeholder 5">
            <a:extLst>
              <a:ext uri="{FF2B5EF4-FFF2-40B4-BE49-F238E27FC236}">
                <a16:creationId xmlns:a16="http://schemas.microsoft.com/office/drawing/2014/main" id="{74973D1D-748A-6601-1C84-0046A391EE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
        <p:nvSpPr>
          <p:cNvPr id="11" name="Content Placeholder 2">
            <a:extLst>
              <a:ext uri="{FF2B5EF4-FFF2-40B4-BE49-F238E27FC236}">
                <a16:creationId xmlns:a16="http://schemas.microsoft.com/office/drawing/2014/main" id="{FEE16EE9-AEFE-A5BB-91FF-9E980D397E6D}"/>
              </a:ext>
            </a:extLst>
          </p:cNvPr>
          <p:cNvSpPr>
            <a:spLocks noGrp="1"/>
          </p:cNvSpPr>
          <p:nvPr>
            <p:ph idx="10"/>
          </p:nvPr>
        </p:nvSpPr>
        <p:spPr>
          <a:xfrm>
            <a:off x="848141" y="1825625"/>
            <a:ext cx="9061172"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flower, plant&#10;&#10;Description automatically generated">
            <a:extLst>
              <a:ext uri="{FF2B5EF4-FFF2-40B4-BE49-F238E27FC236}">
                <a16:creationId xmlns:a16="http://schemas.microsoft.com/office/drawing/2014/main" id="{D0FB35CC-D9D2-9E3F-9628-E52A11E010C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24678" y="3754855"/>
            <a:ext cx="2384596" cy="3237374"/>
          </a:xfrm>
          <a:prstGeom prst="rect">
            <a:avLst/>
          </a:prstGeom>
        </p:spPr>
      </p:pic>
      <p:pic>
        <p:nvPicPr>
          <p:cNvPr id="3" name="Picture 2" descr="A picture containing flower, plant&#10;&#10;Description automatically generated">
            <a:extLst>
              <a:ext uri="{FF2B5EF4-FFF2-40B4-BE49-F238E27FC236}">
                <a16:creationId xmlns:a16="http://schemas.microsoft.com/office/drawing/2014/main" id="{32D8C566-408C-23D5-D3B9-F3BE8C8FE067}"/>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0140595" y="0"/>
            <a:ext cx="2055010" cy="3156267"/>
          </a:xfrm>
          <a:prstGeom prst="rect">
            <a:avLst/>
          </a:prstGeom>
        </p:spPr>
      </p:pic>
    </p:spTree>
    <p:extLst>
      <p:ext uri="{BB962C8B-B14F-4D97-AF65-F5344CB8AC3E}">
        <p14:creationId xmlns:p14="http://schemas.microsoft.com/office/powerpoint/2010/main" val="1265116255"/>
      </p:ext>
    </p:extLst>
  </p:cSld>
  <p:clrMapOvr>
    <a:masterClrMapping/>
  </p:clrMapOvr>
  <p:extLst>
    <p:ext uri="{DCECCB84-F9BA-43D5-87BE-67443E8EF086}">
      <p15:sldGuideLst xmlns:p15="http://schemas.microsoft.com/office/powerpoint/2012/main">
        <p15:guide id="1" orient="horz" pos="1032">
          <p15:clr>
            <a:srgbClr val="FBAE40"/>
          </p15:clr>
        </p15:guide>
        <p15:guide id="2" pos="3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Content_plain">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B3A3BD4-B750-C337-9696-EE79199DDD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
        <p:nvSpPr>
          <p:cNvPr id="11" name="Title Placeholder 1">
            <a:extLst>
              <a:ext uri="{FF2B5EF4-FFF2-40B4-BE49-F238E27FC236}">
                <a16:creationId xmlns:a16="http://schemas.microsoft.com/office/drawing/2014/main" id="{31D6EF41-9D76-426F-008D-2A4609FF7D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2" name="Text Placeholder 2">
            <a:extLst>
              <a:ext uri="{FF2B5EF4-FFF2-40B4-BE49-F238E27FC236}">
                <a16:creationId xmlns:a16="http://schemas.microsoft.com/office/drawing/2014/main" id="{83E46E03-B2F0-8384-EA4D-6702DE61E0F3}"/>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84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Content_2colum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5346A5C-811E-E8ED-CF71-3F8734706D61}"/>
              </a:ext>
            </a:extLst>
          </p:cNvPr>
          <p:cNvGrpSpPr/>
          <p:nvPr userDrawn="1"/>
        </p:nvGrpSpPr>
        <p:grpSpPr>
          <a:xfrm>
            <a:off x="-171297" y="-623706"/>
            <a:ext cx="12981855" cy="7581009"/>
            <a:chOff x="-171297" y="-623706"/>
            <a:chExt cx="12981855" cy="7581009"/>
          </a:xfrm>
        </p:grpSpPr>
        <p:pic>
          <p:nvPicPr>
            <p:cNvPr id="9" name="Picture 8">
              <a:extLst>
                <a:ext uri="{FF2B5EF4-FFF2-40B4-BE49-F238E27FC236}">
                  <a16:creationId xmlns:a16="http://schemas.microsoft.com/office/drawing/2014/main" id="{F8A5AAE4-F476-ABED-5590-B415795C5B8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9727462" y="-623706"/>
              <a:ext cx="3083096" cy="2925537"/>
            </a:xfrm>
            <a:prstGeom prst="rect">
              <a:avLst/>
            </a:prstGeom>
          </p:spPr>
        </p:pic>
        <p:pic>
          <p:nvPicPr>
            <p:cNvPr id="10" name="Picture 9">
              <a:extLst>
                <a:ext uri="{FF2B5EF4-FFF2-40B4-BE49-F238E27FC236}">
                  <a16:creationId xmlns:a16="http://schemas.microsoft.com/office/drawing/2014/main" id="{26EE8560-9FDF-30B5-4781-718D3299E1B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247"/>
            <a:stretch/>
          </p:blipFill>
          <p:spPr>
            <a:xfrm>
              <a:off x="-171297" y="5630360"/>
              <a:ext cx="3115434" cy="1326943"/>
            </a:xfrm>
            <a:prstGeom prst="rect">
              <a:avLst/>
            </a:prstGeom>
          </p:spPr>
        </p:pic>
      </p:grpSp>
      <p:sp>
        <p:nvSpPr>
          <p:cNvPr id="2" name="Title 1">
            <a:extLst>
              <a:ext uri="{FF2B5EF4-FFF2-40B4-BE49-F238E27FC236}">
                <a16:creationId xmlns:a16="http://schemas.microsoft.com/office/drawing/2014/main" id="{803D348D-F502-DCF2-0CE8-D52E546F1149}"/>
              </a:ext>
            </a:extLst>
          </p:cNvPr>
          <p:cNvSpPr>
            <a:spLocks noGrp="1"/>
          </p:cNvSpPr>
          <p:nvPr>
            <p:ph type="title"/>
          </p:nvPr>
        </p:nvSpPr>
        <p:spPr>
          <a:xfrm>
            <a:off x="838200" y="365125"/>
            <a:ext cx="9389165"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25A2D2A-AF52-C422-9423-2E1A408B4D52}"/>
              </a:ext>
            </a:extLst>
          </p:cNvPr>
          <p:cNvSpPr>
            <a:spLocks noGrp="1"/>
          </p:cNvSpPr>
          <p:nvPr>
            <p:ph sz="half" idx="1"/>
          </p:nvPr>
        </p:nvSpPr>
        <p:spPr>
          <a:xfrm>
            <a:off x="838200" y="1825625"/>
            <a:ext cx="5181600" cy="39490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98CF17-C186-9137-9E1D-E47619BF3302}"/>
              </a:ext>
            </a:extLst>
          </p:cNvPr>
          <p:cNvSpPr>
            <a:spLocks noGrp="1"/>
          </p:cNvSpPr>
          <p:nvPr>
            <p:ph sz="half" idx="2"/>
          </p:nvPr>
        </p:nvSpPr>
        <p:spPr>
          <a:xfrm>
            <a:off x="6172200" y="1825625"/>
            <a:ext cx="5181600" cy="39490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184061A-DC2E-F603-6298-AEF7F4FDD7CD}"/>
              </a:ext>
            </a:extLst>
          </p:cNvPr>
          <p:cNvSpPr>
            <a:spLocks noGrp="1"/>
          </p:cNvSpPr>
          <p:nvPr>
            <p:ph type="sldNum" sz="quarter" idx="12"/>
          </p:nvPr>
        </p:nvSpPr>
        <p:spPr/>
        <p:txBody>
          <a:bodyPr/>
          <a:lstStyle/>
          <a:p>
            <a:fld id="{E0FBAB2F-7243-524A-A6FA-B4E264E14B2A}" type="slidenum">
              <a:rPr lang="en-US" smtClean="0"/>
              <a:t>‹#›</a:t>
            </a:fld>
            <a:endParaRPr lang="en-US" dirty="0"/>
          </a:p>
        </p:txBody>
      </p:sp>
    </p:spTree>
    <p:extLst>
      <p:ext uri="{BB962C8B-B14F-4D97-AF65-F5344CB8AC3E}">
        <p14:creationId xmlns:p14="http://schemas.microsoft.com/office/powerpoint/2010/main" val="1496004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Title-Content_2column_subhead">
    <p:spTree>
      <p:nvGrpSpPr>
        <p:cNvPr id="1" name=""/>
        <p:cNvGrpSpPr/>
        <p:nvPr/>
      </p:nvGrpSpPr>
      <p:grpSpPr>
        <a:xfrm>
          <a:off x="0" y="0"/>
          <a:ext cx="0" cy="0"/>
          <a:chOff x="0" y="0"/>
          <a:chExt cx="0" cy="0"/>
        </a:xfrm>
      </p:grpSpPr>
      <p:pic>
        <p:nvPicPr>
          <p:cNvPr id="10" name="Picture 9" descr="A picture containing flower, plant&#10;&#10;Description automatically generated">
            <a:extLst>
              <a:ext uri="{FF2B5EF4-FFF2-40B4-BE49-F238E27FC236}">
                <a16:creationId xmlns:a16="http://schemas.microsoft.com/office/drawing/2014/main" id="{7E73F58B-3601-40C9-FD34-B393F924C7D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1195301">
            <a:off x="9658852" y="-264057"/>
            <a:ext cx="2879666" cy="3909491"/>
          </a:xfrm>
          <a:prstGeom prst="rect">
            <a:avLst/>
          </a:prstGeom>
        </p:spPr>
      </p:pic>
      <p:sp>
        <p:nvSpPr>
          <p:cNvPr id="2" name="Title 1">
            <a:extLst>
              <a:ext uri="{FF2B5EF4-FFF2-40B4-BE49-F238E27FC236}">
                <a16:creationId xmlns:a16="http://schemas.microsoft.com/office/drawing/2014/main" id="{B3DED738-344B-3CAA-DBFE-CD2A58CA68AC}"/>
              </a:ext>
            </a:extLst>
          </p:cNvPr>
          <p:cNvSpPr>
            <a:spLocks noGrp="1"/>
          </p:cNvSpPr>
          <p:nvPr>
            <p:ph type="title"/>
          </p:nvPr>
        </p:nvSpPr>
        <p:spPr>
          <a:xfrm>
            <a:off x="839788" y="365125"/>
            <a:ext cx="9367699"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BFDAC4-CA44-7EC9-939E-E15B8C87BE19}"/>
              </a:ext>
            </a:extLst>
          </p:cNvPr>
          <p:cNvSpPr>
            <a:spLocks noGrp="1"/>
          </p:cNvSpPr>
          <p:nvPr>
            <p:ph type="body" idx="1"/>
          </p:nvPr>
        </p:nvSpPr>
        <p:spPr>
          <a:xfrm>
            <a:off x="839788" y="1857375"/>
            <a:ext cx="4935321" cy="481013"/>
          </a:xfrm>
          <a:prstGeom prst="rect">
            <a:avLst/>
          </a:prstGeo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F94DCE-52B4-AECC-B191-D456F35AE9AB}"/>
              </a:ext>
            </a:extLst>
          </p:cNvPr>
          <p:cNvSpPr>
            <a:spLocks noGrp="1"/>
          </p:cNvSpPr>
          <p:nvPr>
            <p:ph sz="half" idx="2"/>
          </p:nvPr>
        </p:nvSpPr>
        <p:spPr>
          <a:xfrm>
            <a:off x="839788" y="2505075"/>
            <a:ext cx="4935321" cy="3684588"/>
          </a:xfrm>
          <a:prstGeom prst="rect">
            <a:avLst/>
          </a:prstGeo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31354E-D3B0-E5F1-9DD4-3927792A3EF3}"/>
              </a:ext>
            </a:extLst>
          </p:cNvPr>
          <p:cNvSpPr>
            <a:spLocks noGrp="1"/>
          </p:cNvSpPr>
          <p:nvPr>
            <p:ph type="body" sz="quarter" idx="3"/>
          </p:nvPr>
        </p:nvSpPr>
        <p:spPr>
          <a:xfrm>
            <a:off x="6172200" y="1857375"/>
            <a:ext cx="4959626" cy="481013"/>
          </a:xfrm>
          <a:prstGeom prst="rect">
            <a:avLst/>
          </a:prstGeo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7E7668-7E05-2D78-F927-FFEBF9D925D8}"/>
              </a:ext>
            </a:extLst>
          </p:cNvPr>
          <p:cNvSpPr>
            <a:spLocks noGrp="1"/>
          </p:cNvSpPr>
          <p:nvPr>
            <p:ph sz="quarter" idx="4"/>
          </p:nvPr>
        </p:nvSpPr>
        <p:spPr>
          <a:xfrm>
            <a:off x="6172200" y="2505075"/>
            <a:ext cx="4959626" cy="3684588"/>
          </a:xfrm>
          <a:prstGeom prst="rect">
            <a:avLst/>
          </a:prstGeo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45F9D8D8-7017-5AC6-3B97-A19DC54E2761}"/>
              </a:ext>
            </a:extLst>
          </p:cNvPr>
          <p:cNvSpPr>
            <a:spLocks noGrp="1"/>
          </p:cNvSpPr>
          <p:nvPr>
            <p:ph type="sldNum" sz="quarter" idx="12"/>
          </p:nvPr>
        </p:nvSpPr>
        <p:spPr/>
        <p:txBody>
          <a:bodyPr/>
          <a:lstStyle/>
          <a:p>
            <a:fld id="{E0FBAB2F-7243-524A-A6FA-B4E264E14B2A}" type="slidenum">
              <a:rPr lang="en-US" smtClean="0"/>
              <a:t>‹#›</a:t>
            </a:fld>
            <a:endParaRPr lang="en-US" dirty="0"/>
          </a:p>
        </p:txBody>
      </p:sp>
    </p:spTree>
    <p:extLst>
      <p:ext uri="{BB962C8B-B14F-4D97-AF65-F5344CB8AC3E}">
        <p14:creationId xmlns:p14="http://schemas.microsoft.com/office/powerpoint/2010/main" val="1491479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Content_nonbrandedimage1">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E787C2-95B8-82F1-FFF3-C2B157827550}"/>
              </a:ext>
            </a:extLst>
          </p:cNvPr>
          <p:cNvSpPr/>
          <p:nvPr userDrawn="1"/>
        </p:nvSpPr>
        <p:spPr>
          <a:xfrm>
            <a:off x="7365704" y="679011"/>
            <a:ext cx="4385693" cy="51152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0" i="0" dirty="0">
              <a:latin typeface="Candara" panose="020E0502030303020204" pitchFamily="34" charset="0"/>
            </a:endParaRP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7365704" y="679010"/>
            <a:ext cx="4385693" cy="5115208"/>
          </a:xfrm>
          <a:prstGeom prst="rect">
            <a:avLst/>
          </a:prstGeom>
          <a:solidFill>
            <a:schemeClr val="accent3"/>
          </a:solidFill>
        </p:spPr>
        <p:txBody>
          <a:bodyPr anchor="ctr"/>
          <a:lstStyle>
            <a:lvl1pPr marL="0" indent="0" algn="ctr">
              <a:buNone/>
              <a:defRPr/>
            </a:lvl1pPr>
          </a:lstStyle>
          <a:p>
            <a:r>
              <a:rPr lang="en-US" dirty="0"/>
              <a:t>Click icon to add picture</a:t>
            </a:r>
          </a:p>
        </p:txBody>
      </p:sp>
      <p:sp>
        <p:nvSpPr>
          <p:cNvPr id="14" name="Slide Number Placeholder 5">
            <a:extLst>
              <a:ext uri="{FF2B5EF4-FFF2-40B4-BE49-F238E27FC236}">
                <a16:creationId xmlns:a16="http://schemas.microsoft.com/office/drawing/2014/main" id="{F146DD63-ADB2-586B-B57A-77811BEA39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
        <p:nvSpPr>
          <p:cNvPr id="2" name="Title Placeholder 1">
            <a:extLst>
              <a:ext uri="{FF2B5EF4-FFF2-40B4-BE49-F238E27FC236}">
                <a16:creationId xmlns:a16="http://schemas.microsoft.com/office/drawing/2014/main" id="{506DD9E6-D448-4E02-0157-D9BCD6BE5591}"/>
              </a:ext>
            </a:extLst>
          </p:cNvPr>
          <p:cNvSpPr>
            <a:spLocks noGrp="1"/>
          </p:cNvSpPr>
          <p:nvPr>
            <p:ph type="title"/>
          </p:nvPr>
        </p:nvSpPr>
        <p:spPr>
          <a:xfrm>
            <a:off x="838200" y="365125"/>
            <a:ext cx="5632174" cy="1325563"/>
          </a:xfrm>
          <a:prstGeom prst="rect">
            <a:avLst/>
          </a:prstGeom>
        </p:spPr>
        <p:txBody>
          <a:bodyPr vert="horz" lIns="91440" tIns="45720" rIns="91440" bIns="45720" rtlCol="0" anchor="ctr">
            <a:normAutofit/>
          </a:bodyPr>
          <a:lstStyle/>
          <a:p>
            <a:r>
              <a:rPr lang="en-US"/>
              <a:t>Click to edit Master title style</a:t>
            </a:r>
          </a:p>
        </p:txBody>
      </p:sp>
      <p:sp>
        <p:nvSpPr>
          <p:cNvPr id="3" name="Content Placeholder 2">
            <a:extLst>
              <a:ext uri="{FF2B5EF4-FFF2-40B4-BE49-F238E27FC236}">
                <a16:creationId xmlns:a16="http://schemas.microsoft.com/office/drawing/2014/main" id="{36E9A8B9-9F0F-FA18-7CEC-F6DBF3325DB5}"/>
              </a:ext>
            </a:extLst>
          </p:cNvPr>
          <p:cNvSpPr>
            <a:spLocks noGrp="1"/>
          </p:cNvSpPr>
          <p:nvPr>
            <p:ph idx="10"/>
          </p:nvPr>
        </p:nvSpPr>
        <p:spPr>
          <a:xfrm>
            <a:off x="848141" y="1825625"/>
            <a:ext cx="5622233"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flower, plant&#10;&#10;Description automatically generated">
            <a:extLst>
              <a:ext uri="{FF2B5EF4-FFF2-40B4-BE49-F238E27FC236}">
                <a16:creationId xmlns:a16="http://schemas.microsoft.com/office/drawing/2014/main" id="{E7A118F5-99C3-ABF2-C406-38F721EE4C0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0350499" y="-836823"/>
            <a:ext cx="1841501" cy="3801207"/>
          </a:xfrm>
          <a:prstGeom prst="rect">
            <a:avLst/>
          </a:prstGeom>
        </p:spPr>
      </p:pic>
      <p:pic>
        <p:nvPicPr>
          <p:cNvPr id="6" name="Picture 5" descr="A picture containing flower, plant&#10;&#10;Description automatically generated">
            <a:extLst>
              <a:ext uri="{FF2B5EF4-FFF2-40B4-BE49-F238E27FC236}">
                <a16:creationId xmlns:a16="http://schemas.microsoft.com/office/drawing/2014/main" id="{0199E994-ADE9-D69F-C8F8-B62092E7AFA7}"/>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6328156" y="4025900"/>
            <a:ext cx="2233688" cy="3289300"/>
          </a:xfrm>
          <a:prstGeom prst="rect">
            <a:avLst/>
          </a:prstGeom>
        </p:spPr>
      </p:pic>
    </p:spTree>
    <p:extLst>
      <p:ext uri="{BB962C8B-B14F-4D97-AF65-F5344CB8AC3E}">
        <p14:creationId xmlns:p14="http://schemas.microsoft.com/office/powerpoint/2010/main" val="317651190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45AB82D9-7238-96B9-CAEB-02EAB3DD53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565426" y="3067543"/>
            <a:ext cx="3698905" cy="722913"/>
          </a:xfrm>
          <a:prstGeom prst="rect">
            <a:avLst/>
          </a:prstGeom>
        </p:spPr>
      </p:pic>
      <p:sp>
        <p:nvSpPr>
          <p:cNvPr id="2" name="Title Placeholder 1">
            <a:extLst>
              <a:ext uri="{FF2B5EF4-FFF2-40B4-BE49-F238E27FC236}">
                <a16:creationId xmlns:a16="http://schemas.microsoft.com/office/drawing/2014/main" id="{FBBD1DF5-94CB-DFE2-32C6-BE173DF8D214}"/>
              </a:ext>
            </a:extLst>
          </p:cNvPr>
          <p:cNvSpPr>
            <a:spLocks noGrp="1"/>
          </p:cNvSpPr>
          <p:nvPr>
            <p:ph type="title"/>
          </p:nvPr>
        </p:nvSpPr>
        <p:spPr>
          <a:xfrm>
            <a:off x="1491344" y="4213151"/>
            <a:ext cx="7294848" cy="969673"/>
          </a:xfrm>
          <a:prstGeom prst="rect">
            <a:avLst/>
          </a:prstGeom>
        </p:spPr>
        <p:txBody>
          <a:bodyPr vert="horz" lIns="91440" tIns="45720" rIns="91440" bIns="45720" rtlCol="0" anchor="b">
            <a:normAutofit/>
          </a:bodyPr>
          <a:lstStyle>
            <a:lvl1pPr>
              <a:defRPr sz="3000"/>
            </a:lvl1pPr>
          </a:lstStyle>
          <a:p>
            <a:r>
              <a:rPr lang="en-US"/>
              <a:t>Click to edit Master title style</a:t>
            </a:r>
          </a:p>
        </p:txBody>
      </p:sp>
      <p:sp>
        <p:nvSpPr>
          <p:cNvPr id="4" name="Subtitle 2">
            <a:extLst>
              <a:ext uri="{FF2B5EF4-FFF2-40B4-BE49-F238E27FC236}">
                <a16:creationId xmlns:a16="http://schemas.microsoft.com/office/drawing/2014/main" id="{8643B47E-F947-3D7B-6ADF-B172437C9748}"/>
              </a:ext>
            </a:extLst>
          </p:cNvPr>
          <p:cNvSpPr>
            <a:spLocks noGrp="1"/>
          </p:cNvSpPr>
          <p:nvPr>
            <p:ph type="subTitle" idx="1"/>
          </p:nvPr>
        </p:nvSpPr>
        <p:spPr>
          <a:xfrm>
            <a:off x="1491343" y="5605520"/>
            <a:ext cx="7294848" cy="874794"/>
          </a:xfrm>
          <a:prstGeom prst="rect">
            <a:avLst/>
          </a:prstGeo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640945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Content_brandedimag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6997700" y="914400"/>
            <a:ext cx="4334256" cy="5093208"/>
          </a:xfrm>
          <a:prstGeom prst="rect">
            <a:avLst/>
          </a:prstGeom>
          <a:solidFill>
            <a:schemeClr val="accent3"/>
          </a:solidFill>
        </p:spPr>
        <p:txBody>
          <a:bodyPr anchor="ctr"/>
          <a:lstStyle>
            <a:lvl1pPr marL="0" indent="0" algn="ctr">
              <a:buNone/>
              <a:defRPr/>
            </a:lvl1pPr>
          </a:lstStyle>
          <a:p>
            <a:r>
              <a:rPr lang="en-US" dirty="0"/>
              <a:t>Click icon to add picture</a:t>
            </a:r>
          </a:p>
        </p:txBody>
      </p:sp>
      <p:sp>
        <p:nvSpPr>
          <p:cNvPr id="14" name="Slide Number Placeholder 5">
            <a:extLst>
              <a:ext uri="{FF2B5EF4-FFF2-40B4-BE49-F238E27FC236}">
                <a16:creationId xmlns:a16="http://schemas.microsoft.com/office/drawing/2014/main" id="{F146DD63-ADB2-586B-B57A-77811BEA39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
        <p:nvSpPr>
          <p:cNvPr id="12" name="Title Placeholder 1">
            <a:extLst>
              <a:ext uri="{FF2B5EF4-FFF2-40B4-BE49-F238E27FC236}">
                <a16:creationId xmlns:a16="http://schemas.microsoft.com/office/drawing/2014/main" id="{F4836B26-469C-560B-2F6A-23E85AEF5F64}"/>
              </a:ext>
            </a:extLst>
          </p:cNvPr>
          <p:cNvSpPr>
            <a:spLocks noGrp="1"/>
          </p:cNvSpPr>
          <p:nvPr>
            <p:ph type="title"/>
          </p:nvPr>
        </p:nvSpPr>
        <p:spPr>
          <a:xfrm>
            <a:off x="869983" y="686201"/>
            <a:ext cx="5247860" cy="941334"/>
          </a:xfrm>
          <a:prstGeom prst="rect">
            <a:avLst/>
          </a:prstGeom>
        </p:spPr>
        <p:txBody>
          <a:bodyPr vert="horz" lIns="91440" tIns="45720" rIns="91440" bIns="45720" rtlCol="0" anchor="ctr">
            <a:normAutofit/>
          </a:bodyPr>
          <a:lstStyle>
            <a:lvl1pPr>
              <a:lnSpc>
                <a:spcPct val="100000"/>
              </a:lnSpc>
              <a:defRPr sz="3400"/>
            </a:lvl1pPr>
          </a:lstStyle>
          <a:p>
            <a:r>
              <a:rPr lang="en-US"/>
              <a:t>Click to edit Master title</a:t>
            </a:r>
          </a:p>
        </p:txBody>
      </p:sp>
      <p:sp>
        <p:nvSpPr>
          <p:cNvPr id="13" name="Text Placeholder 4">
            <a:extLst>
              <a:ext uri="{FF2B5EF4-FFF2-40B4-BE49-F238E27FC236}">
                <a16:creationId xmlns:a16="http://schemas.microsoft.com/office/drawing/2014/main" id="{FCA42A4C-610A-6D06-6733-5A06D81DD96D}"/>
              </a:ext>
            </a:extLst>
          </p:cNvPr>
          <p:cNvSpPr>
            <a:spLocks noGrp="1"/>
          </p:cNvSpPr>
          <p:nvPr>
            <p:ph type="body" sz="quarter" idx="18"/>
          </p:nvPr>
        </p:nvSpPr>
        <p:spPr>
          <a:xfrm>
            <a:off x="869983" y="1785257"/>
            <a:ext cx="5247860" cy="1719944"/>
          </a:xfrm>
          <a:prstGeom prst="rect">
            <a:avLst/>
          </a:prstGeom>
        </p:spPr>
        <p:txBody>
          <a:bodyPr anchor="t">
            <a:normAutofit/>
          </a:bodyPr>
          <a:lstStyle>
            <a:lvl1pPr marL="0" indent="0">
              <a:lnSpc>
                <a:spcPct val="114000"/>
              </a:lnSpc>
              <a:buNone/>
              <a:defRPr sz="1600" b="0" i="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2">
            <a:extLst>
              <a:ext uri="{FF2B5EF4-FFF2-40B4-BE49-F238E27FC236}">
                <a16:creationId xmlns:a16="http://schemas.microsoft.com/office/drawing/2014/main" id="{A2FB1BF9-4B5C-FCC3-147C-6D281BEC86BB}"/>
              </a:ext>
            </a:extLst>
          </p:cNvPr>
          <p:cNvSpPr>
            <a:spLocks noGrp="1"/>
          </p:cNvSpPr>
          <p:nvPr>
            <p:ph idx="10"/>
          </p:nvPr>
        </p:nvSpPr>
        <p:spPr>
          <a:xfrm>
            <a:off x="879908" y="3662923"/>
            <a:ext cx="5247860" cy="2508876"/>
          </a:xfrm>
          <a:prstGeom prst="rect">
            <a:avLst/>
          </a:prstGeom>
        </p:spPr>
        <p:txBody>
          <a:bodyPr>
            <a:normAutofit/>
          </a:bodyPr>
          <a:lstStyle>
            <a:lvl1pPr>
              <a:defRPr sz="1600">
                <a:solidFill>
                  <a:schemeClr val="tx1"/>
                </a:solidFill>
                <a:latin typeface="Calibri" panose="020F0502020204030204" pitchFamily="34" charset="0"/>
                <a:cs typeface="Calibri" panose="020F0502020204030204" pitchFamily="34" charset="0"/>
              </a:defRPr>
            </a:lvl1pPr>
            <a:lvl2pPr>
              <a:defRPr sz="1600">
                <a:solidFill>
                  <a:schemeClr val="tx1"/>
                </a:solidFill>
                <a:latin typeface="Calibri" panose="020F0502020204030204" pitchFamily="34" charset="0"/>
                <a:cs typeface="Calibri" panose="020F0502020204030204" pitchFamily="34" charset="0"/>
              </a:defRPr>
            </a:lvl2pPr>
            <a:lvl3pPr>
              <a:defRPr sz="1600">
                <a:solidFill>
                  <a:schemeClr val="tx1"/>
                </a:solidFill>
                <a:latin typeface="Calibri" panose="020F0502020204030204" pitchFamily="34" charset="0"/>
                <a:cs typeface="Calibri" panose="020F0502020204030204" pitchFamily="34" charset="0"/>
              </a:defRPr>
            </a:lvl3pPr>
            <a:lvl4pPr>
              <a:defRPr sz="1600">
                <a:solidFill>
                  <a:schemeClr val="tx1"/>
                </a:solidFill>
                <a:latin typeface="Calibri" panose="020F0502020204030204" pitchFamily="34" charset="0"/>
                <a:cs typeface="Calibri" panose="020F0502020204030204" pitchFamily="34" charset="0"/>
              </a:defRPr>
            </a:lvl4pPr>
            <a:lvl5pPr>
              <a:defRPr sz="1600">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flower, plant&#10;&#10;Description automatically generated">
            <a:extLst>
              <a:ext uri="{FF2B5EF4-FFF2-40B4-BE49-F238E27FC236}">
                <a16:creationId xmlns:a16="http://schemas.microsoft.com/office/drawing/2014/main" id="{584020BA-2660-9B87-FAB5-75AC3EEA81F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0140595" y="0"/>
            <a:ext cx="2055010" cy="3156267"/>
          </a:xfrm>
          <a:prstGeom prst="rect">
            <a:avLst/>
          </a:prstGeom>
        </p:spPr>
      </p:pic>
    </p:spTree>
    <p:extLst>
      <p:ext uri="{BB962C8B-B14F-4D97-AF65-F5344CB8AC3E}">
        <p14:creationId xmlns:p14="http://schemas.microsoft.com/office/powerpoint/2010/main" val="72389007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Content_brandedimage1">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241DE7B3-6AEB-F0FD-0177-4AA7401E43EF}"/>
              </a:ext>
            </a:extLst>
          </p:cNvPr>
          <p:cNvSpPr>
            <a:spLocks noGrp="1"/>
          </p:cNvSpPr>
          <p:nvPr>
            <p:ph type="pic" sz="quarter" idx="16"/>
          </p:nvPr>
        </p:nvSpPr>
        <p:spPr>
          <a:xfrm>
            <a:off x="848141" y="0"/>
            <a:ext cx="4562856" cy="6858000"/>
          </a:xfrm>
          <a:prstGeom prst="rect">
            <a:avLst/>
          </a:prstGeom>
          <a:solidFill>
            <a:schemeClr val="accent5">
              <a:lumMod val="20000"/>
              <a:lumOff val="80000"/>
            </a:schemeClr>
          </a:solidFill>
        </p:spPr>
        <p:txBody>
          <a:bodyPr anchor="ctr"/>
          <a:lstStyle>
            <a:lvl1pPr marL="0" indent="0" algn="ctr">
              <a:buNone/>
              <a:defRPr/>
            </a:lvl1pPr>
          </a:lstStyle>
          <a:p>
            <a:r>
              <a:rPr lang="en-US" dirty="0"/>
              <a:t>Click icon to add picture</a:t>
            </a:r>
          </a:p>
        </p:txBody>
      </p:sp>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b="0" i="0" dirty="0">
              <a:latin typeface="Candara" panose="020E0502030303020204" pitchFamily="34" charset="0"/>
            </a:endParaRPr>
          </a:p>
        </p:txBody>
      </p:sp>
      <p:sp>
        <p:nvSpPr>
          <p:cNvPr id="11" name="Slide Number Placeholder 5">
            <a:extLst>
              <a:ext uri="{FF2B5EF4-FFF2-40B4-BE49-F238E27FC236}">
                <a16:creationId xmlns:a16="http://schemas.microsoft.com/office/drawing/2014/main" id="{F76FC95D-4B6C-7F83-4FFD-4C7EEFF55D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
        <p:nvSpPr>
          <p:cNvPr id="23" name="Title Placeholder 1">
            <a:extLst>
              <a:ext uri="{FF2B5EF4-FFF2-40B4-BE49-F238E27FC236}">
                <a16:creationId xmlns:a16="http://schemas.microsoft.com/office/drawing/2014/main" id="{15350989-F9A8-E4CA-E8DE-C543D8A98E40}"/>
              </a:ext>
            </a:extLst>
          </p:cNvPr>
          <p:cNvSpPr>
            <a:spLocks noGrp="1"/>
          </p:cNvSpPr>
          <p:nvPr>
            <p:ph type="title"/>
          </p:nvPr>
        </p:nvSpPr>
        <p:spPr>
          <a:xfrm>
            <a:off x="6097954" y="914400"/>
            <a:ext cx="5255830" cy="1325563"/>
          </a:xfrm>
          <a:prstGeom prst="rect">
            <a:avLst/>
          </a:prstGeom>
        </p:spPr>
        <p:txBody>
          <a:bodyPr vert="horz" lIns="91440" tIns="45720" rIns="91440" bIns="45720" rtlCol="0" anchor="ctr">
            <a:normAutofit/>
          </a:bodyPr>
          <a:lstStyle/>
          <a:p>
            <a:r>
              <a:rPr lang="en-US"/>
              <a:t>Click to edit Master title style</a:t>
            </a:r>
          </a:p>
        </p:txBody>
      </p:sp>
      <p:sp>
        <p:nvSpPr>
          <p:cNvPr id="24" name="Content Placeholder 2">
            <a:extLst>
              <a:ext uri="{FF2B5EF4-FFF2-40B4-BE49-F238E27FC236}">
                <a16:creationId xmlns:a16="http://schemas.microsoft.com/office/drawing/2014/main" id="{11C1B0FE-B796-0F42-E1EA-34FE151837DA}"/>
              </a:ext>
            </a:extLst>
          </p:cNvPr>
          <p:cNvSpPr>
            <a:spLocks noGrp="1"/>
          </p:cNvSpPr>
          <p:nvPr>
            <p:ph idx="10"/>
          </p:nvPr>
        </p:nvSpPr>
        <p:spPr>
          <a:xfrm>
            <a:off x="6105924" y="2405270"/>
            <a:ext cx="5247860" cy="3771692"/>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4001343"/>
      </p:ext>
    </p:extLst>
  </p:cSld>
  <p:clrMapOvr>
    <a:masterClrMapping/>
  </p:clrMapOvr>
  <p:extLst>
    <p:ext uri="{DCECCB84-F9BA-43D5-87BE-67443E8EF086}">
      <p15:sldGuideLst xmlns:p15="http://schemas.microsoft.com/office/powerpoint/2012/main">
        <p15:guide id="1" orient="horz" pos="1032">
          <p15:clr>
            <a:srgbClr val="FBAE40"/>
          </p15:clr>
        </p15:guide>
        <p15:guide id="2" pos="3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Content_brandedimage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AC760C-BE23-4DA2-A294-3B5668F8AECA}"/>
              </a:ext>
            </a:extLst>
          </p:cNvPr>
          <p:cNvSpPr/>
          <p:nvPr userDrawn="1"/>
        </p:nvSpPr>
        <p:spPr>
          <a:xfrm>
            <a:off x="228600" y="241300"/>
            <a:ext cx="11772900" cy="640080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ndara" panose="020E0502030303020204" pitchFamily="34" charset="0"/>
            </a:endParaRP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7178040" y="0"/>
            <a:ext cx="4562856" cy="6858000"/>
          </a:xfrm>
          <a:prstGeom prst="rect">
            <a:avLst/>
          </a:prstGeom>
          <a:solidFill>
            <a:schemeClr val="accent5">
              <a:lumMod val="20000"/>
              <a:lumOff val="80000"/>
            </a:schemeClr>
          </a:solidFill>
        </p:spPr>
        <p:txBody>
          <a:bodyPr anchor="ctr"/>
          <a:lstStyle>
            <a:lvl1pPr marL="0" indent="0" algn="ctr">
              <a:buNone/>
              <a:defRPr/>
            </a:lvl1pPr>
          </a:lstStyle>
          <a:p>
            <a:r>
              <a:rPr lang="en-US" dirty="0"/>
              <a:t>Click icon to add picture</a:t>
            </a:r>
          </a:p>
        </p:txBody>
      </p:sp>
      <p:sp>
        <p:nvSpPr>
          <p:cNvPr id="4" name="Title Placeholder 1">
            <a:extLst>
              <a:ext uri="{FF2B5EF4-FFF2-40B4-BE49-F238E27FC236}">
                <a16:creationId xmlns:a16="http://schemas.microsoft.com/office/drawing/2014/main" id="{6534C6B0-4D82-8411-9CE3-0617150577DF}"/>
              </a:ext>
            </a:extLst>
          </p:cNvPr>
          <p:cNvSpPr>
            <a:spLocks noGrp="1"/>
          </p:cNvSpPr>
          <p:nvPr>
            <p:ph type="title"/>
          </p:nvPr>
        </p:nvSpPr>
        <p:spPr>
          <a:xfrm>
            <a:off x="838200" y="365125"/>
            <a:ext cx="5632174" cy="1325563"/>
          </a:xfrm>
          <a:prstGeom prst="rect">
            <a:avLst/>
          </a:prstGeom>
        </p:spPr>
        <p:txBody>
          <a:bodyPr vert="horz" lIns="91440" tIns="45720" rIns="91440" bIns="45720" rtlCol="0" anchor="ctr">
            <a:normAutofit/>
          </a:bodyPr>
          <a:lstStyle/>
          <a:p>
            <a:r>
              <a:rPr lang="en-US"/>
              <a:t>Click to edit Master title style</a:t>
            </a:r>
          </a:p>
        </p:txBody>
      </p:sp>
      <p:sp>
        <p:nvSpPr>
          <p:cNvPr id="16" name="Slide Number Placeholder 5">
            <a:extLst>
              <a:ext uri="{FF2B5EF4-FFF2-40B4-BE49-F238E27FC236}">
                <a16:creationId xmlns:a16="http://schemas.microsoft.com/office/drawing/2014/main" id="{079DB6B1-7640-01F5-1858-40944735D6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
        <p:nvSpPr>
          <p:cNvPr id="17" name="Content Placeholder 2">
            <a:extLst>
              <a:ext uri="{FF2B5EF4-FFF2-40B4-BE49-F238E27FC236}">
                <a16:creationId xmlns:a16="http://schemas.microsoft.com/office/drawing/2014/main" id="{14A15D96-46FB-757D-1465-7A3FC0E6CA73}"/>
              </a:ext>
            </a:extLst>
          </p:cNvPr>
          <p:cNvSpPr>
            <a:spLocks noGrp="1"/>
          </p:cNvSpPr>
          <p:nvPr>
            <p:ph idx="10"/>
          </p:nvPr>
        </p:nvSpPr>
        <p:spPr>
          <a:xfrm>
            <a:off x="848141" y="1825625"/>
            <a:ext cx="5622233"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75285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bout Thrivology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5523D82-07D0-9B54-7935-5375F1410797}"/>
              </a:ext>
            </a:extLst>
          </p:cNvPr>
          <p:cNvSpPr>
            <a:spLocks noGrp="1"/>
          </p:cNvSpPr>
          <p:nvPr>
            <p:ph type="title"/>
          </p:nvPr>
        </p:nvSpPr>
        <p:spPr>
          <a:xfrm>
            <a:off x="6096000" y="693117"/>
            <a:ext cx="5257800" cy="1325563"/>
          </a:xfrm>
          <a:prstGeom prst="rect">
            <a:avLst/>
          </a:prstGeom>
        </p:spPr>
        <p:txBody>
          <a:bodyPr vert="horz" lIns="91440" tIns="45720" rIns="91440" bIns="45720" rtlCol="0" anchor="ctr">
            <a:normAutofit/>
          </a:bodyPr>
          <a:lstStyle/>
          <a:p>
            <a:r>
              <a:rPr lang="en-US"/>
              <a:t>Click to edit Master title style</a:t>
            </a:r>
          </a:p>
        </p:txBody>
      </p:sp>
      <p:sp>
        <p:nvSpPr>
          <p:cNvPr id="10" name="Slide Number Placeholder 5">
            <a:extLst>
              <a:ext uri="{FF2B5EF4-FFF2-40B4-BE49-F238E27FC236}">
                <a16:creationId xmlns:a16="http://schemas.microsoft.com/office/drawing/2014/main" id="{C1B9327D-6F20-0F9D-7547-CF5FDB05C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
        <p:nvSpPr>
          <p:cNvPr id="11" name="Content Placeholder 2">
            <a:extLst>
              <a:ext uri="{FF2B5EF4-FFF2-40B4-BE49-F238E27FC236}">
                <a16:creationId xmlns:a16="http://schemas.microsoft.com/office/drawing/2014/main" id="{8BADC936-AC6D-053D-FB5E-55F147AA9EBE}"/>
              </a:ext>
            </a:extLst>
          </p:cNvPr>
          <p:cNvSpPr>
            <a:spLocks noGrp="1"/>
          </p:cNvSpPr>
          <p:nvPr>
            <p:ph idx="10"/>
          </p:nvPr>
        </p:nvSpPr>
        <p:spPr>
          <a:xfrm>
            <a:off x="6095999" y="2186609"/>
            <a:ext cx="5267741" cy="3627782"/>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person with red hair&#10;&#10;Description automatically generated">
            <a:extLst>
              <a:ext uri="{FF2B5EF4-FFF2-40B4-BE49-F238E27FC236}">
                <a16:creationId xmlns:a16="http://schemas.microsoft.com/office/drawing/2014/main" id="{AB583FE3-CAC3-E2A1-18F8-96A276F0EC4D}"/>
              </a:ext>
            </a:extLst>
          </p:cNvPr>
          <p:cNvPicPr>
            <a:picLocks noChangeAspect="1"/>
          </p:cNvPicPr>
          <p:nvPr userDrawn="1"/>
        </p:nvPicPr>
        <p:blipFill>
          <a:blip r:embed="rId2"/>
          <a:stretch>
            <a:fillRect/>
          </a:stretch>
        </p:blipFill>
        <p:spPr>
          <a:xfrm>
            <a:off x="655547" y="524030"/>
            <a:ext cx="4481908" cy="6090249"/>
          </a:xfrm>
          <a:prstGeom prst="rect">
            <a:avLst/>
          </a:prstGeom>
        </p:spPr>
      </p:pic>
    </p:spTree>
    <p:extLst>
      <p:ext uri="{BB962C8B-B14F-4D97-AF65-F5344CB8AC3E}">
        <p14:creationId xmlns:p14="http://schemas.microsoft.com/office/powerpoint/2010/main" val="2111466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ngle Bulle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B3A3BD4-B750-C337-9696-EE79199DDD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
        <p:nvSpPr>
          <p:cNvPr id="11" name="Title Placeholder 1">
            <a:extLst>
              <a:ext uri="{FF2B5EF4-FFF2-40B4-BE49-F238E27FC236}">
                <a16:creationId xmlns:a16="http://schemas.microsoft.com/office/drawing/2014/main" id="{31D6EF41-9D76-426F-008D-2A4609FF7DFB}"/>
              </a:ext>
            </a:extLst>
          </p:cNvPr>
          <p:cNvSpPr>
            <a:spLocks noGrp="1"/>
          </p:cNvSpPr>
          <p:nvPr>
            <p:ph type="title"/>
          </p:nvPr>
        </p:nvSpPr>
        <p:spPr>
          <a:xfrm>
            <a:off x="4365488" y="2227741"/>
            <a:ext cx="7179366" cy="1325563"/>
          </a:xfrm>
          <a:prstGeom prst="rect">
            <a:avLst/>
          </a:prstGeom>
        </p:spPr>
        <p:txBody>
          <a:bodyPr vert="horz" lIns="91440" tIns="45720" rIns="91440" bIns="45720" rtlCol="0" anchor="b">
            <a:normAutofit/>
          </a:bodyPr>
          <a:lstStyle/>
          <a:p>
            <a:r>
              <a:rPr lang="en-US"/>
              <a:t>Click to edit Master title style</a:t>
            </a:r>
          </a:p>
        </p:txBody>
      </p:sp>
      <p:pic>
        <p:nvPicPr>
          <p:cNvPr id="6" name="Picture 5" descr="Shape, circle&#10;&#10;Description automatically generated">
            <a:extLst>
              <a:ext uri="{FF2B5EF4-FFF2-40B4-BE49-F238E27FC236}">
                <a16:creationId xmlns:a16="http://schemas.microsoft.com/office/drawing/2014/main" id="{D5EFF16B-3927-0BA3-7ECB-CA977A00CAB2}"/>
              </a:ext>
            </a:extLst>
          </p:cNvPr>
          <p:cNvPicPr>
            <a:picLocks noChangeAspect="1"/>
          </p:cNvPicPr>
          <p:nvPr userDrawn="1"/>
        </p:nvPicPr>
        <p:blipFill>
          <a:blip r:embed="rId2"/>
          <a:stretch>
            <a:fillRect/>
          </a:stretch>
        </p:blipFill>
        <p:spPr>
          <a:xfrm>
            <a:off x="1265582" y="1845504"/>
            <a:ext cx="2665896" cy="2981594"/>
          </a:xfrm>
          <a:prstGeom prst="rect">
            <a:avLst/>
          </a:prstGeom>
        </p:spPr>
      </p:pic>
      <p:sp>
        <p:nvSpPr>
          <p:cNvPr id="8" name="Picture Placeholder 7">
            <a:extLst>
              <a:ext uri="{FF2B5EF4-FFF2-40B4-BE49-F238E27FC236}">
                <a16:creationId xmlns:a16="http://schemas.microsoft.com/office/drawing/2014/main" id="{F6AD9DD0-D5D9-3B3D-F4F9-F01805E9B9B8}"/>
              </a:ext>
            </a:extLst>
          </p:cNvPr>
          <p:cNvSpPr>
            <a:spLocks noGrp="1"/>
          </p:cNvSpPr>
          <p:nvPr>
            <p:ph type="pic" sz="quarter" idx="10"/>
          </p:nvPr>
        </p:nvSpPr>
        <p:spPr>
          <a:xfrm>
            <a:off x="1699592" y="2227741"/>
            <a:ext cx="1754152" cy="2218674"/>
          </a:xfrm>
          <a:prstGeom prst="ellipse">
            <a:avLst/>
          </a:prstGeom>
        </p:spPr>
        <p:txBody>
          <a:bodyPr/>
          <a:lstStyle/>
          <a:p>
            <a:r>
              <a:rPr lang="en-US" dirty="0"/>
              <a:t>Click icon to add picture</a:t>
            </a:r>
          </a:p>
        </p:txBody>
      </p:sp>
      <p:sp>
        <p:nvSpPr>
          <p:cNvPr id="10" name="Subtitle 2">
            <a:extLst>
              <a:ext uri="{FF2B5EF4-FFF2-40B4-BE49-F238E27FC236}">
                <a16:creationId xmlns:a16="http://schemas.microsoft.com/office/drawing/2014/main" id="{ECC96EBC-50EB-DD06-4F68-4FD4BCC445DE}"/>
              </a:ext>
            </a:extLst>
          </p:cNvPr>
          <p:cNvSpPr>
            <a:spLocks noGrp="1"/>
          </p:cNvSpPr>
          <p:nvPr>
            <p:ph type="subTitle" idx="1"/>
          </p:nvPr>
        </p:nvSpPr>
        <p:spPr>
          <a:xfrm>
            <a:off x="4365488" y="3715248"/>
            <a:ext cx="7179366" cy="874794"/>
          </a:xfrm>
          <a:prstGeom prst="rect">
            <a:avLst/>
          </a:prstGeom>
        </p:spPr>
        <p:txBody>
          <a:bodyPr>
            <a:normAutofit/>
          </a:bodyPr>
          <a:lstStyle>
            <a:lvl1pPr marL="0" indent="0" algn="l">
              <a:buNone/>
              <a:defRPr sz="2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49699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Point Flow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F33E7C15-A889-EF04-091F-E6200163ABA8}"/>
              </a:ext>
            </a:extLst>
          </p:cNvPr>
          <p:cNvSpPr>
            <a:spLocks noGrp="1"/>
          </p:cNvSpPr>
          <p:nvPr>
            <p:ph type="title"/>
          </p:nvPr>
        </p:nvSpPr>
        <p:spPr>
          <a:xfrm>
            <a:off x="838200" y="365126"/>
            <a:ext cx="10515600" cy="1036704"/>
          </a:xfrm>
          <a:prstGeom prst="rect">
            <a:avLst/>
          </a:prstGeom>
        </p:spPr>
        <p:txBody>
          <a:bodyPr vert="horz" lIns="91440" tIns="45720" rIns="91440" bIns="45720" rtlCol="0" anchor="ctr">
            <a:normAutofit/>
          </a:bodyPr>
          <a:lstStyle/>
          <a:p>
            <a:r>
              <a:rPr lang="en-US"/>
              <a:t>Click to edit Master title style</a:t>
            </a:r>
          </a:p>
        </p:txBody>
      </p:sp>
      <p:sp>
        <p:nvSpPr>
          <p:cNvPr id="26" name="Slide Number Placeholder 5">
            <a:extLst>
              <a:ext uri="{FF2B5EF4-FFF2-40B4-BE49-F238E27FC236}">
                <a16:creationId xmlns:a16="http://schemas.microsoft.com/office/drawing/2014/main" id="{F7358E6E-9415-B1F3-D51D-FBA69BB685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
        <p:nvSpPr>
          <p:cNvPr id="27" name="Content Placeholder 2">
            <a:extLst>
              <a:ext uri="{FF2B5EF4-FFF2-40B4-BE49-F238E27FC236}">
                <a16:creationId xmlns:a16="http://schemas.microsoft.com/office/drawing/2014/main" id="{D2D08081-6409-DD1F-A0AC-DB8D74696593}"/>
              </a:ext>
            </a:extLst>
          </p:cNvPr>
          <p:cNvSpPr>
            <a:spLocks noGrp="1"/>
          </p:cNvSpPr>
          <p:nvPr>
            <p:ph idx="10"/>
          </p:nvPr>
        </p:nvSpPr>
        <p:spPr>
          <a:xfrm>
            <a:off x="896389" y="2341213"/>
            <a:ext cx="3492193" cy="311141"/>
          </a:xfrm>
          <a:prstGeom prst="rect">
            <a:avLst/>
          </a:prstGeom>
        </p:spPr>
        <p:txBody>
          <a:bodyPr>
            <a:noAutofit/>
          </a:bodyPr>
          <a:lstStyle>
            <a:lvl1pPr marL="0" indent="0" algn="r">
              <a:buNone/>
              <a:defRPr sz="2400">
                <a:solidFill>
                  <a:schemeClr val="tx2"/>
                </a:solidFill>
                <a:latin typeface="Candara" panose="020E0502030303020204" pitchFamily="34" charset="0"/>
              </a:defRPr>
            </a:lvl1pPr>
            <a:lvl2pPr marL="457200" indent="0" algn="r">
              <a:buNone/>
              <a:defRPr sz="2400">
                <a:solidFill>
                  <a:schemeClr val="tx2"/>
                </a:solidFill>
                <a:latin typeface="Candara" panose="020E0502030303020204" pitchFamily="34" charset="0"/>
              </a:defRPr>
            </a:lvl2pPr>
            <a:lvl3pPr marL="914400" indent="0" algn="r">
              <a:buNone/>
              <a:defRPr sz="2400">
                <a:solidFill>
                  <a:schemeClr val="tx2"/>
                </a:solidFill>
                <a:latin typeface="Candara" panose="020E0502030303020204" pitchFamily="34" charset="0"/>
              </a:defRPr>
            </a:lvl3pPr>
            <a:lvl4pPr marL="1371600" indent="0" algn="r">
              <a:buNone/>
              <a:defRPr sz="2400">
                <a:solidFill>
                  <a:schemeClr val="tx2"/>
                </a:solidFill>
                <a:latin typeface="Candara" panose="020E0502030303020204" pitchFamily="34" charset="0"/>
              </a:defRPr>
            </a:lvl4pPr>
            <a:lvl5pPr marL="1828800" indent="0" algn="r">
              <a:buNone/>
              <a:defRPr sz="24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
            <a:extLst>
              <a:ext uri="{FF2B5EF4-FFF2-40B4-BE49-F238E27FC236}">
                <a16:creationId xmlns:a16="http://schemas.microsoft.com/office/drawing/2014/main" id="{8B11A5BF-56E5-8A0F-1393-DE60E93901AE}"/>
              </a:ext>
            </a:extLst>
          </p:cNvPr>
          <p:cNvSpPr>
            <a:spLocks noGrp="1"/>
          </p:cNvSpPr>
          <p:nvPr>
            <p:ph idx="27"/>
          </p:nvPr>
        </p:nvSpPr>
        <p:spPr>
          <a:xfrm>
            <a:off x="896391" y="2731949"/>
            <a:ext cx="3492192" cy="1016965"/>
          </a:xfrm>
          <a:prstGeom prst="rect">
            <a:avLst/>
          </a:prstGeom>
        </p:spPr>
        <p:txBody>
          <a:bodyPr>
            <a:noAutofit/>
          </a:bodyPr>
          <a:lstStyle>
            <a:lvl1pPr marL="0" indent="0" algn="r">
              <a:buNone/>
              <a:defRPr sz="1800">
                <a:solidFill>
                  <a:schemeClr val="tx1"/>
                </a:solidFill>
                <a:latin typeface="Candara" panose="020E0502030303020204" pitchFamily="34" charset="0"/>
              </a:defRPr>
            </a:lvl1pPr>
            <a:lvl2pPr marL="457200" indent="0" algn="r">
              <a:buNone/>
              <a:defRPr sz="1800">
                <a:solidFill>
                  <a:schemeClr val="tx1"/>
                </a:solidFill>
                <a:latin typeface="Candara" panose="020E0502030303020204" pitchFamily="34" charset="0"/>
              </a:defRPr>
            </a:lvl2pPr>
            <a:lvl3pPr marL="914400" indent="0" algn="r">
              <a:buNone/>
              <a:defRPr sz="1800">
                <a:solidFill>
                  <a:schemeClr val="tx1"/>
                </a:solidFill>
                <a:latin typeface="Candara" panose="020E0502030303020204" pitchFamily="34" charset="0"/>
              </a:defRPr>
            </a:lvl3pPr>
            <a:lvl4pPr marL="1371600" indent="0" algn="r">
              <a:buNone/>
              <a:defRPr sz="1800">
                <a:solidFill>
                  <a:schemeClr val="tx1"/>
                </a:solidFill>
                <a:latin typeface="Candara" panose="020E0502030303020204" pitchFamily="34" charset="0"/>
              </a:defRPr>
            </a:lvl4pPr>
            <a:lvl5pPr marL="1828800" indent="0" algn="r">
              <a:buNone/>
              <a:defRPr sz="1800">
                <a:solidFill>
                  <a:schemeClr val="tx1"/>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EA5B5BB4-B8EE-E9FE-3AB8-7A12CA947AA1}"/>
              </a:ext>
            </a:extLst>
          </p:cNvPr>
          <p:cNvSpPr>
            <a:spLocks noGrp="1"/>
          </p:cNvSpPr>
          <p:nvPr>
            <p:ph idx="28"/>
          </p:nvPr>
        </p:nvSpPr>
        <p:spPr>
          <a:xfrm>
            <a:off x="867293" y="4726462"/>
            <a:ext cx="3492193" cy="311141"/>
          </a:xfrm>
          <a:prstGeom prst="rect">
            <a:avLst/>
          </a:prstGeom>
        </p:spPr>
        <p:txBody>
          <a:bodyPr>
            <a:noAutofit/>
          </a:bodyPr>
          <a:lstStyle>
            <a:lvl1pPr marL="0" indent="0" algn="r">
              <a:buNone/>
              <a:defRPr sz="2400">
                <a:solidFill>
                  <a:schemeClr val="tx2"/>
                </a:solidFill>
                <a:latin typeface="Candara" panose="020E0502030303020204" pitchFamily="34" charset="0"/>
              </a:defRPr>
            </a:lvl1pPr>
            <a:lvl2pPr marL="457200" indent="0" algn="r">
              <a:buNone/>
              <a:defRPr sz="2400">
                <a:solidFill>
                  <a:schemeClr val="tx2"/>
                </a:solidFill>
                <a:latin typeface="Candara" panose="020E0502030303020204" pitchFamily="34" charset="0"/>
              </a:defRPr>
            </a:lvl2pPr>
            <a:lvl3pPr marL="914400" indent="0" algn="r">
              <a:buNone/>
              <a:defRPr sz="2400">
                <a:solidFill>
                  <a:schemeClr val="tx2"/>
                </a:solidFill>
                <a:latin typeface="Candara" panose="020E0502030303020204" pitchFamily="34" charset="0"/>
              </a:defRPr>
            </a:lvl3pPr>
            <a:lvl4pPr marL="1371600" indent="0" algn="r">
              <a:buNone/>
              <a:defRPr sz="2400">
                <a:solidFill>
                  <a:schemeClr val="tx2"/>
                </a:solidFill>
                <a:latin typeface="Candara" panose="020E0502030303020204" pitchFamily="34" charset="0"/>
              </a:defRPr>
            </a:lvl4pPr>
            <a:lvl5pPr marL="1828800" indent="0" algn="r">
              <a:buNone/>
              <a:defRPr sz="24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a:extLst>
              <a:ext uri="{FF2B5EF4-FFF2-40B4-BE49-F238E27FC236}">
                <a16:creationId xmlns:a16="http://schemas.microsoft.com/office/drawing/2014/main" id="{161B1F6D-B484-731A-6743-7FE76A38C44C}"/>
              </a:ext>
            </a:extLst>
          </p:cNvPr>
          <p:cNvSpPr>
            <a:spLocks noGrp="1"/>
          </p:cNvSpPr>
          <p:nvPr>
            <p:ph idx="29"/>
          </p:nvPr>
        </p:nvSpPr>
        <p:spPr>
          <a:xfrm>
            <a:off x="867295" y="5117198"/>
            <a:ext cx="3492192" cy="1016965"/>
          </a:xfrm>
          <a:prstGeom prst="rect">
            <a:avLst/>
          </a:prstGeom>
        </p:spPr>
        <p:txBody>
          <a:bodyPr>
            <a:noAutofit/>
          </a:bodyPr>
          <a:lstStyle>
            <a:lvl1pPr marL="0" indent="0" algn="r">
              <a:buNone/>
              <a:defRPr sz="1800">
                <a:solidFill>
                  <a:schemeClr val="tx1"/>
                </a:solidFill>
                <a:latin typeface="Candara" panose="020E0502030303020204" pitchFamily="34" charset="0"/>
              </a:defRPr>
            </a:lvl1pPr>
            <a:lvl2pPr marL="457200" indent="0" algn="r">
              <a:buNone/>
              <a:defRPr sz="1800">
                <a:solidFill>
                  <a:schemeClr val="tx1"/>
                </a:solidFill>
                <a:latin typeface="Candara" panose="020E0502030303020204" pitchFamily="34" charset="0"/>
              </a:defRPr>
            </a:lvl2pPr>
            <a:lvl3pPr marL="914400" indent="0" algn="r">
              <a:buNone/>
              <a:defRPr sz="1800">
                <a:solidFill>
                  <a:schemeClr val="tx1"/>
                </a:solidFill>
                <a:latin typeface="Candara" panose="020E0502030303020204" pitchFamily="34" charset="0"/>
              </a:defRPr>
            </a:lvl3pPr>
            <a:lvl4pPr marL="1371600" indent="0" algn="r">
              <a:buNone/>
              <a:defRPr sz="1800">
                <a:solidFill>
                  <a:schemeClr val="tx1"/>
                </a:solidFill>
                <a:latin typeface="Candara" panose="020E0502030303020204" pitchFamily="34" charset="0"/>
              </a:defRPr>
            </a:lvl4pPr>
            <a:lvl5pPr marL="1828800" indent="0" algn="r">
              <a:buNone/>
              <a:defRPr sz="1800">
                <a:solidFill>
                  <a:schemeClr val="tx1"/>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BF77F6A7-3B7A-D788-BA33-FC1EB1754BC6}"/>
              </a:ext>
            </a:extLst>
          </p:cNvPr>
          <p:cNvSpPr>
            <a:spLocks noGrp="1"/>
          </p:cNvSpPr>
          <p:nvPr>
            <p:ph idx="30"/>
          </p:nvPr>
        </p:nvSpPr>
        <p:spPr>
          <a:xfrm>
            <a:off x="6610002" y="1824363"/>
            <a:ext cx="4743797" cy="311141"/>
          </a:xfrm>
          <a:prstGeom prst="rect">
            <a:avLst/>
          </a:prstGeom>
        </p:spPr>
        <p:txBody>
          <a:bodyPr>
            <a:noAutofit/>
          </a:bodyPr>
          <a:lstStyle>
            <a:lvl1pPr marL="0" indent="0" algn="l">
              <a:buNone/>
              <a:defRPr sz="2400">
                <a:solidFill>
                  <a:schemeClr val="tx2"/>
                </a:solidFill>
                <a:latin typeface="Candara" panose="020E0502030303020204" pitchFamily="34" charset="0"/>
              </a:defRPr>
            </a:lvl1pPr>
            <a:lvl2pPr marL="457200" indent="0" algn="l">
              <a:buNone/>
              <a:defRPr sz="2400">
                <a:solidFill>
                  <a:schemeClr val="tx2"/>
                </a:solidFill>
                <a:latin typeface="Candara" panose="020E0502030303020204" pitchFamily="34" charset="0"/>
              </a:defRPr>
            </a:lvl2pPr>
            <a:lvl3pPr marL="914400" indent="0" algn="l">
              <a:buNone/>
              <a:defRPr sz="2400">
                <a:solidFill>
                  <a:schemeClr val="tx2"/>
                </a:solidFill>
                <a:latin typeface="Candara" panose="020E0502030303020204" pitchFamily="34" charset="0"/>
              </a:defRPr>
            </a:lvl3pPr>
            <a:lvl4pPr marL="1371600" indent="0" algn="l">
              <a:buNone/>
              <a:defRPr sz="2400">
                <a:solidFill>
                  <a:schemeClr val="tx2"/>
                </a:solidFill>
                <a:latin typeface="Candara" panose="020E0502030303020204" pitchFamily="34" charset="0"/>
              </a:defRPr>
            </a:lvl4pPr>
            <a:lvl5pPr marL="1828800" indent="0" algn="l">
              <a:buNone/>
              <a:defRPr sz="24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2">
            <a:extLst>
              <a:ext uri="{FF2B5EF4-FFF2-40B4-BE49-F238E27FC236}">
                <a16:creationId xmlns:a16="http://schemas.microsoft.com/office/drawing/2014/main" id="{462EAA80-68CC-8BFB-E5E1-7436A5B304B0}"/>
              </a:ext>
            </a:extLst>
          </p:cNvPr>
          <p:cNvSpPr>
            <a:spLocks noGrp="1"/>
          </p:cNvSpPr>
          <p:nvPr>
            <p:ph idx="31"/>
          </p:nvPr>
        </p:nvSpPr>
        <p:spPr>
          <a:xfrm>
            <a:off x="6610004" y="2215100"/>
            <a:ext cx="4743796" cy="660758"/>
          </a:xfrm>
          <a:prstGeom prst="rect">
            <a:avLst/>
          </a:prstGeom>
        </p:spPr>
        <p:txBody>
          <a:bodyPr>
            <a:noAutofit/>
          </a:bodyPr>
          <a:lstStyle>
            <a:lvl1pPr marL="0" indent="0" algn="l">
              <a:buNone/>
              <a:defRPr sz="1800">
                <a:solidFill>
                  <a:schemeClr val="tx1"/>
                </a:solidFill>
                <a:latin typeface="Candara" panose="020E0502030303020204" pitchFamily="34" charset="0"/>
              </a:defRPr>
            </a:lvl1pPr>
            <a:lvl2pPr marL="457200" indent="0" algn="l">
              <a:buNone/>
              <a:defRPr sz="1800">
                <a:solidFill>
                  <a:schemeClr val="tx1"/>
                </a:solidFill>
                <a:latin typeface="Candara" panose="020E0502030303020204" pitchFamily="34" charset="0"/>
              </a:defRPr>
            </a:lvl2pPr>
            <a:lvl3pPr marL="914400" indent="0" algn="l">
              <a:buNone/>
              <a:defRPr sz="1800">
                <a:solidFill>
                  <a:schemeClr val="tx1"/>
                </a:solidFill>
                <a:latin typeface="Candara" panose="020E0502030303020204" pitchFamily="34" charset="0"/>
              </a:defRPr>
            </a:lvl3pPr>
            <a:lvl4pPr marL="1371600" indent="0" algn="l">
              <a:buNone/>
              <a:defRPr sz="1800">
                <a:solidFill>
                  <a:schemeClr val="tx1"/>
                </a:solidFill>
                <a:latin typeface="Candara" panose="020E0502030303020204" pitchFamily="34" charset="0"/>
              </a:defRPr>
            </a:lvl4pPr>
            <a:lvl5pPr marL="1828800" indent="0" algn="l">
              <a:buNone/>
              <a:defRPr sz="1800">
                <a:solidFill>
                  <a:schemeClr val="tx1"/>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2">
            <a:extLst>
              <a:ext uri="{FF2B5EF4-FFF2-40B4-BE49-F238E27FC236}">
                <a16:creationId xmlns:a16="http://schemas.microsoft.com/office/drawing/2014/main" id="{767C6E42-34DC-8D9F-61CC-F8705F27117A}"/>
              </a:ext>
            </a:extLst>
          </p:cNvPr>
          <p:cNvSpPr>
            <a:spLocks noGrp="1"/>
          </p:cNvSpPr>
          <p:nvPr>
            <p:ph idx="32"/>
          </p:nvPr>
        </p:nvSpPr>
        <p:spPr>
          <a:xfrm>
            <a:off x="7579395" y="3353198"/>
            <a:ext cx="3774405" cy="311141"/>
          </a:xfrm>
          <a:prstGeom prst="rect">
            <a:avLst/>
          </a:prstGeom>
        </p:spPr>
        <p:txBody>
          <a:bodyPr>
            <a:noAutofit/>
          </a:bodyPr>
          <a:lstStyle>
            <a:lvl1pPr marL="0" indent="0" algn="l">
              <a:buNone/>
              <a:defRPr sz="2400">
                <a:solidFill>
                  <a:schemeClr val="tx2"/>
                </a:solidFill>
                <a:latin typeface="Candara" panose="020E0502030303020204" pitchFamily="34" charset="0"/>
              </a:defRPr>
            </a:lvl1pPr>
            <a:lvl2pPr marL="457200" indent="0" algn="l">
              <a:buNone/>
              <a:defRPr sz="2400">
                <a:solidFill>
                  <a:schemeClr val="tx2"/>
                </a:solidFill>
                <a:latin typeface="Candara" panose="020E0502030303020204" pitchFamily="34" charset="0"/>
              </a:defRPr>
            </a:lvl2pPr>
            <a:lvl3pPr marL="914400" indent="0" algn="l">
              <a:buNone/>
              <a:defRPr sz="2400">
                <a:solidFill>
                  <a:schemeClr val="tx2"/>
                </a:solidFill>
                <a:latin typeface="Candara" panose="020E0502030303020204" pitchFamily="34" charset="0"/>
              </a:defRPr>
            </a:lvl3pPr>
            <a:lvl4pPr marL="1371600" indent="0" algn="l">
              <a:buNone/>
              <a:defRPr sz="2400">
                <a:solidFill>
                  <a:schemeClr val="tx2"/>
                </a:solidFill>
                <a:latin typeface="Candara" panose="020E0502030303020204" pitchFamily="34" charset="0"/>
              </a:defRPr>
            </a:lvl4pPr>
            <a:lvl5pPr marL="1828800" indent="0" algn="l">
              <a:buNone/>
              <a:defRPr sz="24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2">
            <a:extLst>
              <a:ext uri="{FF2B5EF4-FFF2-40B4-BE49-F238E27FC236}">
                <a16:creationId xmlns:a16="http://schemas.microsoft.com/office/drawing/2014/main" id="{9DC17F42-5DB5-BF0A-D81C-2ACBA584CA62}"/>
              </a:ext>
            </a:extLst>
          </p:cNvPr>
          <p:cNvSpPr>
            <a:spLocks noGrp="1"/>
          </p:cNvSpPr>
          <p:nvPr>
            <p:ph idx="33"/>
          </p:nvPr>
        </p:nvSpPr>
        <p:spPr>
          <a:xfrm>
            <a:off x="7579397" y="3743934"/>
            <a:ext cx="3774404" cy="816329"/>
          </a:xfrm>
          <a:prstGeom prst="rect">
            <a:avLst/>
          </a:prstGeom>
        </p:spPr>
        <p:txBody>
          <a:bodyPr>
            <a:noAutofit/>
          </a:bodyPr>
          <a:lstStyle>
            <a:lvl1pPr marL="0" indent="0" algn="l">
              <a:buNone/>
              <a:defRPr sz="1800">
                <a:solidFill>
                  <a:schemeClr val="tx1"/>
                </a:solidFill>
                <a:latin typeface="Candara" panose="020E0502030303020204" pitchFamily="34" charset="0"/>
              </a:defRPr>
            </a:lvl1pPr>
            <a:lvl2pPr marL="457200" indent="0" algn="l">
              <a:buNone/>
              <a:defRPr sz="1800">
                <a:solidFill>
                  <a:schemeClr val="tx1"/>
                </a:solidFill>
                <a:latin typeface="Candara" panose="020E0502030303020204" pitchFamily="34" charset="0"/>
              </a:defRPr>
            </a:lvl2pPr>
            <a:lvl3pPr marL="914400" indent="0" algn="l">
              <a:buNone/>
              <a:defRPr sz="1800">
                <a:solidFill>
                  <a:schemeClr val="tx1"/>
                </a:solidFill>
                <a:latin typeface="Candara" panose="020E0502030303020204" pitchFamily="34" charset="0"/>
              </a:defRPr>
            </a:lvl3pPr>
            <a:lvl4pPr marL="1371600" indent="0" algn="l">
              <a:buNone/>
              <a:defRPr sz="1800">
                <a:solidFill>
                  <a:schemeClr val="tx1"/>
                </a:solidFill>
                <a:latin typeface="Candara" panose="020E0502030303020204" pitchFamily="34" charset="0"/>
              </a:defRPr>
            </a:lvl4pPr>
            <a:lvl5pPr marL="1828800" indent="0" algn="l">
              <a:buNone/>
              <a:defRPr sz="1800">
                <a:solidFill>
                  <a:schemeClr val="tx1"/>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2">
            <a:extLst>
              <a:ext uri="{FF2B5EF4-FFF2-40B4-BE49-F238E27FC236}">
                <a16:creationId xmlns:a16="http://schemas.microsoft.com/office/drawing/2014/main" id="{5DC4ADDA-095E-17AC-300D-0986F720CD20}"/>
              </a:ext>
            </a:extLst>
          </p:cNvPr>
          <p:cNvSpPr>
            <a:spLocks noGrp="1"/>
          </p:cNvSpPr>
          <p:nvPr>
            <p:ph idx="34"/>
          </p:nvPr>
        </p:nvSpPr>
        <p:spPr>
          <a:xfrm>
            <a:off x="6464227" y="5097237"/>
            <a:ext cx="4889572" cy="311141"/>
          </a:xfrm>
          <a:prstGeom prst="rect">
            <a:avLst/>
          </a:prstGeom>
        </p:spPr>
        <p:txBody>
          <a:bodyPr>
            <a:noAutofit/>
          </a:bodyPr>
          <a:lstStyle>
            <a:lvl1pPr marL="0" indent="0" algn="l">
              <a:buNone/>
              <a:defRPr sz="2400">
                <a:solidFill>
                  <a:schemeClr val="tx2"/>
                </a:solidFill>
                <a:latin typeface="Candara" panose="020E0502030303020204" pitchFamily="34" charset="0"/>
              </a:defRPr>
            </a:lvl1pPr>
            <a:lvl2pPr marL="457200" indent="0" algn="l">
              <a:buNone/>
              <a:defRPr sz="2400">
                <a:solidFill>
                  <a:schemeClr val="tx2"/>
                </a:solidFill>
                <a:latin typeface="Candara" panose="020E0502030303020204" pitchFamily="34" charset="0"/>
              </a:defRPr>
            </a:lvl2pPr>
            <a:lvl3pPr marL="914400" indent="0" algn="l">
              <a:buNone/>
              <a:defRPr sz="2400">
                <a:solidFill>
                  <a:schemeClr val="tx2"/>
                </a:solidFill>
                <a:latin typeface="Candara" panose="020E0502030303020204" pitchFamily="34" charset="0"/>
              </a:defRPr>
            </a:lvl3pPr>
            <a:lvl4pPr marL="1371600" indent="0" algn="l">
              <a:buNone/>
              <a:defRPr sz="2400">
                <a:solidFill>
                  <a:schemeClr val="tx2"/>
                </a:solidFill>
                <a:latin typeface="Candara" panose="020E0502030303020204" pitchFamily="34" charset="0"/>
              </a:defRPr>
            </a:lvl4pPr>
            <a:lvl5pPr marL="1828800" indent="0" algn="l">
              <a:buNone/>
              <a:defRPr sz="24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2">
            <a:extLst>
              <a:ext uri="{FF2B5EF4-FFF2-40B4-BE49-F238E27FC236}">
                <a16:creationId xmlns:a16="http://schemas.microsoft.com/office/drawing/2014/main" id="{C934F3F3-3331-BEA2-8391-54957359A4FD}"/>
              </a:ext>
            </a:extLst>
          </p:cNvPr>
          <p:cNvSpPr>
            <a:spLocks noGrp="1"/>
          </p:cNvSpPr>
          <p:nvPr>
            <p:ph idx="35"/>
          </p:nvPr>
        </p:nvSpPr>
        <p:spPr>
          <a:xfrm>
            <a:off x="6464229" y="5487973"/>
            <a:ext cx="4889572" cy="868377"/>
          </a:xfrm>
          <a:prstGeom prst="rect">
            <a:avLst/>
          </a:prstGeom>
        </p:spPr>
        <p:txBody>
          <a:bodyPr>
            <a:noAutofit/>
          </a:bodyPr>
          <a:lstStyle>
            <a:lvl1pPr marL="0" indent="0" algn="l">
              <a:buNone/>
              <a:defRPr sz="1800">
                <a:solidFill>
                  <a:schemeClr val="tx1"/>
                </a:solidFill>
                <a:latin typeface="Candara" panose="020E0502030303020204" pitchFamily="34" charset="0"/>
              </a:defRPr>
            </a:lvl1pPr>
            <a:lvl2pPr marL="457200" indent="0" algn="l">
              <a:buNone/>
              <a:defRPr sz="1800">
                <a:solidFill>
                  <a:schemeClr val="tx1"/>
                </a:solidFill>
                <a:latin typeface="Candara" panose="020E0502030303020204" pitchFamily="34" charset="0"/>
              </a:defRPr>
            </a:lvl2pPr>
            <a:lvl3pPr marL="914400" indent="0" algn="l">
              <a:buNone/>
              <a:defRPr sz="1800">
                <a:solidFill>
                  <a:schemeClr val="tx1"/>
                </a:solidFill>
                <a:latin typeface="Candara" panose="020E0502030303020204" pitchFamily="34" charset="0"/>
              </a:defRPr>
            </a:lvl3pPr>
            <a:lvl4pPr marL="1371600" indent="0" algn="l">
              <a:buNone/>
              <a:defRPr sz="1800">
                <a:solidFill>
                  <a:schemeClr val="tx1"/>
                </a:solidFill>
                <a:latin typeface="Candara" panose="020E0502030303020204" pitchFamily="34" charset="0"/>
              </a:defRPr>
            </a:lvl4pPr>
            <a:lvl5pPr marL="1828800" indent="0" algn="l">
              <a:buNone/>
              <a:defRPr sz="1800">
                <a:solidFill>
                  <a:schemeClr val="tx1"/>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7" name="Picture 36" descr="Shape&#10;&#10;Description automatically generated">
            <a:extLst>
              <a:ext uri="{FF2B5EF4-FFF2-40B4-BE49-F238E27FC236}">
                <a16:creationId xmlns:a16="http://schemas.microsoft.com/office/drawing/2014/main" id="{425A92CE-414A-6428-688F-CA1D18BAF987}"/>
              </a:ext>
            </a:extLst>
          </p:cNvPr>
          <p:cNvPicPr>
            <a:picLocks noChangeAspect="1"/>
          </p:cNvPicPr>
          <p:nvPr userDrawn="1"/>
        </p:nvPicPr>
        <p:blipFill>
          <a:blip r:embed="rId2"/>
          <a:stretch>
            <a:fillRect/>
          </a:stretch>
        </p:blipFill>
        <p:spPr>
          <a:xfrm>
            <a:off x="4698750" y="2118923"/>
            <a:ext cx="2774358" cy="2691008"/>
          </a:xfrm>
          <a:prstGeom prst="rect">
            <a:avLst/>
          </a:prstGeom>
        </p:spPr>
      </p:pic>
    </p:spTree>
    <p:extLst>
      <p:ext uri="{BB962C8B-B14F-4D97-AF65-F5344CB8AC3E}">
        <p14:creationId xmlns:p14="http://schemas.microsoft.com/office/powerpoint/2010/main" val="7202413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Point Flow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F33E7C15-A889-EF04-091F-E6200163ABA8}"/>
              </a:ext>
            </a:extLst>
          </p:cNvPr>
          <p:cNvSpPr>
            <a:spLocks noGrp="1"/>
          </p:cNvSpPr>
          <p:nvPr>
            <p:ph type="title"/>
          </p:nvPr>
        </p:nvSpPr>
        <p:spPr>
          <a:xfrm>
            <a:off x="838200" y="365126"/>
            <a:ext cx="10515600" cy="1036704"/>
          </a:xfrm>
          <a:prstGeom prst="rect">
            <a:avLst/>
          </a:prstGeom>
        </p:spPr>
        <p:txBody>
          <a:bodyPr vert="horz" lIns="91440" tIns="45720" rIns="91440" bIns="45720" rtlCol="0" anchor="ctr">
            <a:normAutofit/>
          </a:bodyPr>
          <a:lstStyle/>
          <a:p>
            <a:r>
              <a:rPr lang="en-US"/>
              <a:t>Click to edit Master title style</a:t>
            </a:r>
          </a:p>
        </p:txBody>
      </p:sp>
      <p:sp>
        <p:nvSpPr>
          <p:cNvPr id="26" name="Slide Number Placeholder 5">
            <a:extLst>
              <a:ext uri="{FF2B5EF4-FFF2-40B4-BE49-F238E27FC236}">
                <a16:creationId xmlns:a16="http://schemas.microsoft.com/office/drawing/2014/main" id="{F7358E6E-9415-B1F3-D51D-FBA69BB685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pic>
        <p:nvPicPr>
          <p:cNvPr id="3" name="Picture 2" descr="Graphical user interface&#10;&#10;Description automatically generated">
            <a:extLst>
              <a:ext uri="{FF2B5EF4-FFF2-40B4-BE49-F238E27FC236}">
                <a16:creationId xmlns:a16="http://schemas.microsoft.com/office/drawing/2014/main" id="{C6BE4B93-9492-D57A-4396-C062A76A13A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76905" y="1698968"/>
            <a:ext cx="11038190" cy="4360244"/>
          </a:xfrm>
          <a:prstGeom prst="rect">
            <a:avLst/>
          </a:prstGeom>
        </p:spPr>
      </p:pic>
    </p:spTree>
    <p:extLst>
      <p:ext uri="{BB962C8B-B14F-4D97-AF65-F5344CB8AC3E}">
        <p14:creationId xmlns:p14="http://schemas.microsoft.com/office/powerpoint/2010/main" val="276347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6 Point Flower Bullets">
    <p:spTree>
      <p:nvGrpSpPr>
        <p:cNvPr id="1" name=""/>
        <p:cNvGrpSpPr/>
        <p:nvPr/>
      </p:nvGrpSpPr>
      <p:grpSpPr>
        <a:xfrm>
          <a:off x="0" y="0"/>
          <a:ext cx="0" cy="0"/>
          <a:chOff x="0" y="0"/>
          <a:chExt cx="0" cy="0"/>
        </a:xfrm>
      </p:grpSpPr>
      <p:sp>
        <p:nvSpPr>
          <p:cNvPr id="61" name="Text Placeholder 2">
            <a:extLst>
              <a:ext uri="{FF2B5EF4-FFF2-40B4-BE49-F238E27FC236}">
                <a16:creationId xmlns:a16="http://schemas.microsoft.com/office/drawing/2014/main" id="{469E64D7-07A9-3900-0A3F-742ACE2DBB0C}"/>
              </a:ext>
            </a:extLst>
          </p:cNvPr>
          <p:cNvSpPr>
            <a:spLocks noGrp="1"/>
          </p:cNvSpPr>
          <p:nvPr>
            <p:ph idx="1"/>
          </p:nvPr>
        </p:nvSpPr>
        <p:spPr>
          <a:xfrm>
            <a:off x="1809040" y="1826874"/>
            <a:ext cx="9544759" cy="1134588"/>
          </a:xfrm>
          <a:prstGeom prst="rect">
            <a:avLst/>
          </a:prstGeom>
        </p:spPr>
        <p:txBody>
          <a:bodyPr vert="horz" lIns="91440" tIns="45720" rIns="91440" bIns="45720" rtlCol="0" anchor="ctr" anchorCtr="0">
            <a:normAutofit/>
          </a:bodyPr>
          <a:lstStyle>
            <a:lvl1pPr marL="0" indent="0">
              <a:buFontTx/>
              <a:buNone/>
              <a:defRPr sz="2400">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sp>
        <p:nvSpPr>
          <p:cNvPr id="62" name="Text Placeholder 2">
            <a:extLst>
              <a:ext uri="{FF2B5EF4-FFF2-40B4-BE49-F238E27FC236}">
                <a16:creationId xmlns:a16="http://schemas.microsoft.com/office/drawing/2014/main" id="{FD7A8882-002F-3E88-2D2D-CA307F2C32CE}"/>
              </a:ext>
            </a:extLst>
          </p:cNvPr>
          <p:cNvSpPr>
            <a:spLocks noGrp="1"/>
          </p:cNvSpPr>
          <p:nvPr>
            <p:ph idx="10"/>
          </p:nvPr>
        </p:nvSpPr>
        <p:spPr>
          <a:xfrm>
            <a:off x="1809040" y="3258303"/>
            <a:ext cx="9544759" cy="1134588"/>
          </a:xfrm>
          <a:prstGeom prst="rect">
            <a:avLst/>
          </a:prstGeom>
        </p:spPr>
        <p:txBody>
          <a:bodyPr vert="horz" lIns="91440" tIns="45720" rIns="91440" bIns="45720" rtlCol="0" anchor="ctr" anchorCtr="0">
            <a:normAutofit/>
          </a:bodyPr>
          <a:lstStyle>
            <a:lvl1pPr marL="0" indent="0">
              <a:buFontTx/>
              <a:buNone/>
              <a:defRPr sz="2400" b="0" i="0">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sp>
        <p:nvSpPr>
          <p:cNvPr id="63" name="Text Placeholder 2">
            <a:extLst>
              <a:ext uri="{FF2B5EF4-FFF2-40B4-BE49-F238E27FC236}">
                <a16:creationId xmlns:a16="http://schemas.microsoft.com/office/drawing/2014/main" id="{2F839223-9441-6CA0-8447-EFFA30C7EB2B}"/>
              </a:ext>
            </a:extLst>
          </p:cNvPr>
          <p:cNvSpPr>
            <a:spLocks noGrp="1"/>
          </p:cNvSpPr>
          <p:nvPr>
            <p:ph idx="11"/>
          </p:nvPr>
        </p:nvSpPr>
        <p:spPr>
          <a:xfrm>
            <a:off x="1809040" y="4689732"/>
            <a:ext cx="9544759" cy="1134588"/>
          </a:xfrm>
          <a:prstGeom prst="rect">
            <a:avLst/>
          </a:prstGeom>
        </p:spPr>
        <p:txBody>
          <a:bodyPr vert="horz" lIns="91440" tIns="45720" rIns="91440" bIns="45720" rtlCol="0" anchor="ctr" anchorCtr="0">
            <a:normAutofit/>
          </a:bodyPr>
          <a:lstStyle>
            <a:lvl1pPr marL="0" indent="0">
              <a:buFontTx/>
              <a:buNone/>
              <a:defRPr sz="2400" b="0" i="0">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pic>
        <p:nvPicPr>
          <p:cNvPr id="3" name="Picture 2">
            <a:extLst>
              <a:ext uri="{FF2B5EF4-FFF2-40B4-BE49-F238E27FC236}">
                <a16:creationId xmlns:a16="http://schemas.microsoft.com/office/drawing/2014/main" id="{157E9998-80C7-19F7-93F1-37162A00219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4856"/>
          <a:stretch/>
        </p:blipFill>
        <p:spPr>
          <a:xfrm>
            <a:off x="789937" y="1896328"/>
            <a:ext cx="894080" cy="995680"/>
          </a:xfrm>
          <a:prstGeom prst="rect">
            <a:avLst/>
          </a:prstGeom>
        </p:spPr>
      </p:pic>
      <p:pic>
        <p:nvPicPr>
          <p:cNvPr id="4" name="Picture 3">
            <a:extLst>
              <a:ext uri="{FF2B5EF4-FFF2-40B4-BE49-F238E27FC236}">
                <a16:creationId xmlns:a16="http://schemas.microsoft.com/office/drawing/2014/main" id="{DDB59948-A89D-DE57-AF55-7DE62ED3170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4856"/>
          <a:stretch/>
        </p:blipFill>
        <p:spPr>
          <a:xfrm>
            <a:off x="789937" y="3327757"/>
            <a:ext cx="894080" cy="995680"/>
          </a:xfrm>
          <a:prstGeom prst="rect">
            <a:avLst/>
          </a:prstGeom>
        </p:spPr>
      </p:pic>
      <p:pic>
        <p:nvPicPr>
          <p:cNvPr id="5" name="Picture 4">
            <a:extLst>
              <a:ext uri="{FF2B5EF4-FFF2-40B4-BE49-F238E27FC236}">
                <a16:creationId xmlns:a16="http://schemas.microsoft.com/office/drawing/2014/main" id="{17B6EC9C-30E6-9038-F1CE-734940E2882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4856"/>
          <a:stretch/>
        </p:blipFill>
        <p:spPr>
          <a:xfrm>
            <a:off x="789937" y="4759186"/>
            <a:ext cx="894080" cy="995680"/>
          </a:xfrm>
          <a:prstGeom prst="rect">
            <a:avLst/>
          </a:prstGeom>
        </p:spPr>
      </p:pic>
      <p:sp>
        <p:nvSpPr>
          <p:cNvPr id="9" name="Title Placeholder 1">
            <a:extLst>
              <a:ext uri="{FF2B5EF4-FFF2-40B4-BE49-F238E27FC236}">
                <a16:creationId xmlns:a16="http://schemas.microsoft.com/office/drawing/2014/main" id="{097719EB-ED4D-AB97-17B6-64CC988CD1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3" name="Slide Number Placeholder 5">
            <a:extLst>
              <a:ext uri="{FF2B5EF4-FFF2-40B4-BE49-F238E27FC236}">
                <a16:creationId xmlns:a16="http://schemas.microsoft.com/office/drawing/2014/main" id="{C5013103-CA78-3824-A2A7-198D06D4F0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Tree>
    <p:extLst>
      <p:ext uri="{BB962C8B-B14F-4D97-AF65-F5344CB8AC3E}">
        <p14:creationId xmlns:p14="http://schemas.microsoft.com/office/powerpoint/2010/main" val="1798172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Point Flower Bullets">
    <p:spTree>
      <p:nvGrpSpPr>
        <p:cNvPr id="1" name=""/>
        <p:cNvGrpSpPr/>
        <p:nvPr/>
      </p:nvGrpSpPr>
      <p:grpSpPr>
        <a:xfrm>
          <a:off x="0" y="0"/>
          <a:ext cx="0" cy="0"/>
          <a:chOff x="0" y="0"/>
          <a:chExt cx="0" cy="0"/>
        </a:xfrm>
      </p:grpSpPr>
      <p:sp>
        <p:nvSpPr>
          <p:cNvPr id="61" name="Text Placeholder 2">
            <a:extLst>
              <a:ext uri="{FF2B5EF4-FFF2-40B4-BE49-F238E27FC236}">
                <a16:creationId xmlns:a16="http://schemas.microsoft.com/office/drawing/2014/main" id="{469E64D7-07A9-3900-0A3F-742ACE2DBB0C}"/>
              </a:ext>
            </a:extLst>
          </p:cNvPr>
          <p:cNvSpPr>
            <a:spLocks noGrp="1"/>
          </p:cNvSpPr>
          <p:nvPr>
            <p:ph idx="1"/>
          </p:nvPr>
        </p:nvSpPr>
        <p:spPr>
          <a:xfrm>
            <a:off x="1809041" y="2469136"/>
            <a:ext cx="3533424" cy="840596"/>
          </a:xfrm>
          <a:prstGeom prst="rect">
            <a:avLst/>
          </a:prstGeom>
        </p:spPr>
        <p:txBody>
          <a:bodyPr vert="horz" lIns="91440" tIns="45720" rIns="91440" bIns="45720" rtlCol="0" anchor="ctr" anchorCtr="0">
            <a:normAutofit/>
          </a:bodyPr>
          <a:lstStyle>
            <a:lvl1pPr marL="0" indent="0">
              <a:buFontTx/>
              <a:buNone/>
              <a:defRPr sz="2400">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sp>
        <p:nvSpPr>
          <p:cNvPr id="62" name="Text Placeholder 2">
            <a:extLst>
              <a:ext uri="{FF2B5EF4-FFF2-40B4-BE49-F238E27FC236}">
                <a16:creationId xmlns:a16="http://schemas.microsoft.com/office/drawing/2014/main" id="{FD7A8882-002F-3E88-2D2D-CA307F2C32CE}"/>
              </a:ext>
            </a:extLst>
          </p:cNvPr>
          <p:cNvSpPr>
            <a:spLocks noGrp="1"/>
          </p:cNvSpPr>
          <p:nvPr>
            <p:ph idx="10"/>
          </p:nvPr>
        </p:nvSpPr>
        <p:spPr>
          <a:xfrm>
            <a:off x="1809041" y="3698509"/>
            <a:ext cx="3533424" cy="840596"/>
          </a:xfrm>
          <a:prstGeom prst="rect">
            <a:avLst/>
          </a:prstGeom>
        </p:spPr>
        <p:txBody>
          <a:bodyPr vert="horz" lIns="91440" tIns="45720" rIns="91440" bIns="45720" rtlCol="0" anchor="ctr" anchorCtr="0">
            <a:normAutofit/>
          </a:bodyPr>
          <a:lstStyle>
            <a:lvl1pPr marL="0" indent="0">
              <a:buFontTx/>
              <a:buNone/>
              <a:defRPr sz="2400" b="0" i="0">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sp>
        <p:nvSpPr>
          <p:cNvPr id="63" name="Text Placeholder 2">
            <a:extLst>
              <a:ext uri="{FF2B5EF4-FFF2-40B4-BE49-F238E27FC236}">
                <a16:creationId xmlns:a16="http://schemas.microsoft.com/office/drawing/2014/main" id="{2F839223-9441-6CA0-8447-EFFA30C7EB2B}"/>
              </a:ext>
            </a:extLst>
          </p:cNvPr>
          <p:cNvSpPr>
            <a:spLocks noGrp="1"/>
          </p:cNvSpPr>
          <p:nvPr>
            <p:ph idx="11"/>
          </p:nvPr>
        </p:nvSpPr>
        <p:spPr>
          <a:xfrm>
            <a:off x="1809041" y="4988526"/>
            <a:ext cx="3533424" cy="840596"/>
          </a:xfrm>
          <a:prstGeom prst="rect">
            <a:avLst/>
          </a:prstGeom>
        </p:spPr>
        <p:txBody>
          <a:bodyPr vert="horz" lIns="91440" tIns="45720" rIns="91440" bIns="45720" rtlCol="0" anchor="ctr" anchorCtr="0">
            <a:normAutofit/>
          </a:bodyPr>
          <a:lstStyle>
            <a:lvl1pPr marL="0" indent="0">
              <a:buFontTx/>
              <a:buNone/>
              <a:defRPr sz="2400" b="0" i="0">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sp>
        <p:nvSpPr>
          <p:cNvPr id="65" name="Text Placeholder 2">
            <a:extLst>
              <a:ext uri="{FF2B5EF4-FFF2-40B4-BE49-F238E27FC236}">
                <a16:creationId xmlns:a16="http://schemas.microsoft.com/office/drawing/2014/main" id="{B3F734C2-1AF8-E657-F030-EED96415EBC9}"/>
              </a:ext>
            </a:extLst>
          </p:cNvPr>
          <p:cNvSpPr>
            <a:spLocks noGrp="1"/>
          </p:cNvSpPr>
          <p:nvPr>
            <p:ph idx="12"/>
          </p:nvPr>
        </p:nvSpPr>
        <p:spPr>
          <a:xfrm>
            <a:off x="7736443" y="2469136"/>
            <a:ext cx="3533424" cy="840596"/>
          </a:xfrm>
          <a:prstGeom prst="rect">
            <a:avLst/>
          </a:prstGeom>
        </p:spPr>
        <p:txBody>
          <a:bodyPr vert="horz" lIns="91440" tIns="45720" rIns="91440" bIns="45720" rtlCol="0" anchor="ctr" anchorCtr="0">
            <a:normAutofit/>
          </a:bodyPr>
          <a:lstStyle>
            <a:lvl1pPr marL="0" indent="0">
              <a:buFontTx/>
              <a:buNone/>
              <a:defRPr sz="2400" b="0" i="0">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sp>
        <p:nvSpPr>
          <p:cNvPr id="66" name="Text Placeholder 2">
            <a:extLst>
              <a:ext uri="{FF2B5EF4-FFF2-40B4-BE49-F238E27FC236}">
                <a16:creationId xmlns:a16="http://schemas.microsoft.com/office/drawing/2014/main" id="{7775EE79-246F-FAD1-DE1A-F8C66C3BB91C}"/>
              </a:ext>
            </a:extLst>
          </p:cNvPr>
          <p:cNvSpPr>
            <a:spLocks noGrp="1"/>
          </p:cNvSpPr>
          <p:nvPr>
            <p:ph idx="13"/>
          </p:nvPr>
        </p:nvSpPr>
        <p:spPr>
          <a:xfrm>
            <a:off x="7736443" y="3698509"/>
            <a:ext cx="3533424" cy="840596"/>
          </a:xfrm>
          <a:prstGeom prst="rect">
            <a:avLst/>
          </a:prstGeom>
        </p:spPr>
        <p:txBody>
          <a:bodyPr vert="horz" lIns="91440" tIns="45720" rIns="91440" bIns="45720" rtlCol="0" anchor="ctr" anchorCtr="0">
            <a:normAutofit/>
          </a:bodyPr>
          <a:lstStyle>
            <a:lvl1pPr marL="0" indent="0">
              <a:buFontTx/>
              <a:buNone/>
              <a:defRPr sz="2400" b="0" i="0">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sp>
        <p:nvSpPr>
          <p:cNvPr id="67" name="Text Placeholder 2">
            <a:extLst>
              <a:ext uri="{FF2B5EF4-FFF2-40B4-BE49-F238E27FC236}">
                <a16:creationId xmlns:a16="http://schemas.microsoft.com/office/drawing/2014/main" id="{96F460F0-D01C-DD42-919B-44B7A25C5C52}"/>
              </a:ext>
            </a:extLst>
          </p:cNvPr>
          <p:cNvSpPr>
            <a:spLocks noGrp="1"/>
          </p:cNvSpPr>
          <p:nvPr>
            <p:ph idx="14"/>
          </p:nvPr>
        </p:nvSpPr>
        <p:spPr>
          <a:xfrm>
            <a:off x="7736443" y="4988526"/>
            <a:ext cx="3533424" cy="840596"/>
          </a:xfrm>
          <a:prstGeom prst="rect">
            <a:avLst/>
          </a:prstGeom>
        </p:spPr>
        <p:txBody>
          <a:bodyPr vert="horz" lIns="91440" tIns="45720" rIns="91440" bIns="45720" rtlCol="0" anchor="ctr" anchorCtr="0">
            <a:normAutofit/>
          </a:bodyPr>
          <a:lstStyle>
            <a:lvl1pPr marL="0" indent="0">
              <a:buFontTx/>
              <a:buNone/>
              <a:defRPr sz="2400" b="0" i="0">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pic>
        <p:nvPicPr>
          <p:cNvPr id="3" name="Picture 2">
            <a:extLst>
              <a:ext uri="{FF2B5EF4-FFF2-40B4-BE49-F238E27FC236}">
                <a16:creationId xmlns:a16="http://schemas.microsoft.com/office/drawing/2014/main" id="{157E9998-80C7-19F7-93F1-37162A00219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4856"/>
          <a:stretch/>
        </p:blipFill>
        <p:spPr>
          <a:xfrm>
            <a:off x="789937" y="2391594"/>
            <a:ext cx="894080" cy="995680"/>
          </a:xfrm>
          <a:prstGeom prst="rect">
            <a:avLst/>
          </a:prstGeom>
        </p:spPr>
      </p:pic>
      <p:pic>
        <p:nvPicPr>
          <p:cNvPr id="4" name="Picture 3">
            <a:extLst>
              <a:ext uri="{FF2B5EF4-FFF2-40B4-BE49-F238E27FC236}">
                <a16:creationId xmlns:a16="http://schemas.microsoft.com/office/drawing/2014/main" id="{DDB59948-A89D-DE57-AF55-7DE62ED3170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4856"/>
          <a:stretch/>
        </p:blipFill>
        <p:spPr>
          <a:xfrm>
            <a:off x="789937" y="3620967"/>
            <a:ext cx="894080" cy="995680"/>
          </a:xfrm>
          <a:prstGeom prst="rect">
            <a:avLst/>
          </a:prstGeom>
        </p:spPr>
      </p:pic>
      <p:pic>
        <p:nvPicPr>
          <p:cNvPr id="5" name="Picture 4">
            <a:extLst>
              <a:ext uri="{FF2B5EF4-FFF2-40B4-BE49-F238E27FC236}">
                <a16:creationId xmlns:a16="http://schemas.microsoft.com/office/drawing/2014/main" id="{17B6EC9C-30E6-9038-F1CE-734940E2882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4856"/>
          <a:stretch/>
        </p:blipFill>
        <p:spPr>
          <a:xfrm>
            <a:off x="789937" y="4910984"/>
            <a:ext cx="894080" cy="995680"/>
          </a:xfrm>
          <a:prstGeom prst="rect">
            <a:avLst/>
          </a:prstGeom>
        </p:spPr>
      </p:pic>
      <p:pic>
        <p:nvPicPr>
          <p:cNvPr id="6" name="Picture 5">
            <a:extLst>
              <a:ext uri="{FF2B5EF4-FFF2-40B4-BE49-F238E27FC236}">
                <a16:creationId xmlns:a16="http://schemas.microsoft.com/office/drawing/2014/main" id="{31C18D54-CA2A-DDC2-E9D5-92E09F787C5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4856"/>
          <a:stretch/>
        </p:blipFill>
        <p:spPr>
          <a:xfrm>
            <a:off x="6749554" y="2392232"/>
            <a:ext cx="894080" cy="995680"/>
          </a:xfrm>
          <a:prstGeom prst="rect">
            <a:avLst/>
          </a:prstGeom>
        </p:spPr>
      </p:pic>
      <p:pic>
        <p:nvPicPr>
          <p:cNvPr id="7" name="Picture 6">
            <a:extLst>
              <a:ext uri="{FF2B5EF4-FFF2-40B4-BE49-F238E27FC236}">
                <a16:creationId xmlns:a16="http://schemas.microsoft.com/office/drawing/2014/main" id="{2204AA2F-4F3B-0C91-3D76-27DCC1E191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4856"/>
          <a:stretch/>
        </p:blipFill>
        <p:spPr>
          <a:xfrm>
            <a:off x="6749554" y="3623350"/>
            <a:ext cx="894080" cy="995680"/>
          </a:xfrm>
          <a:prstGeom prst="rect">
            <a:avLst/>
          </a:prstGeom>
        </p:spPr>
      </p:pic>
      <p:pic>
        <p:nvPicPr>
          <p:cNvPr id="8" name="Picture 7">
            <a:extLst>
              <a:ext uri="{FF2B5EF4-FFF2-40B4-BE49-F238E27FC236}">
                <a16:creationId xmlns:a16="http://schemas.microsoft.com/office/drawing/2014/main" id="{1FE03CED-F8D7-33EB-7871-44509040CC9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4856"/>
          <a:stretch/>
        </p:blipFill>
        <p:spPr>
          <a:xfrm>
            <a:off x="6749554" y="4910984"/>
            <a:ext cx="894080" cy="995680"/>
          </a:xfrm>
          <a:prstGeom prst="rect">
            <a:avLst/>
          </a:prstGeom>
        </p:spPr>
      </p:pic>
      <p:sp>
        <p:nvSpPr>
          <p:cNvPr id="9" name="Title Placeholder 1">
            <a:extLst>
              <a:ext uri="{FF2B5EF4-FFF2-40B4-BE49-F238E27FC236}">
                <a16:creationId xmlns:a16="http://schemas.microsoft.com/office/drawing/2014/main" id="{097719EB-ED4D-AB97-17B6-64CC988CD1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3" name="Slide Number Placeholder 5">
            <a:extLst>
              <a:ext uri="{FF2B5EF4-FFF2-40B4-BE49-F238E27FC236}">
                <a16:creationId xmlns:a16="http://schemas.microsoft.com/office/drawing/2014/main" id="{C5013103-CA78-3824-A2A7-198D06D4F0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Tree>
    <p:extLst>
      <p:ext uri="{BB962C8B-B14F-4D97-AF65-F5344CB8AC3E}">
        <p14:creationId xmlns:p14="http://schemas.microsoft.com/office/powerpoint/2010/main" val="1788064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6 Point Flower Bullets">
    <p:spTree>
      <p:nvGrpSpPr>
        <p:cNvPr id="1" name=""/>
        <p:cNvGrpSpPr/>
        <p:nvPr/>
      </p:nvGrpSpPr>
      <p:grpSpPr>
        <a:xfrm>
          <a:off x="0" y="0"/>
          <a:ext cx="0" cy="0"/>
          <a:chOff x="0" y="0"/>
          <a:chExt cx="0" cy="0"/>
        </a:xfrm>
      </p:grpSpPr>
      <p:sp>
        <p:nvSpPr>
          <p:cNvPr id="61" name="Text Placeholder 2">
            <a:extLst>
              <a:ext uri="{FF2B5EF4-FFF2-40B4-BE49-F238E27FC236}">
                <a16:creationId xmlns:a16="http://schemas.microsoft.com/office/drawing/2014/main" id="{469E64D7-07A9-3900-0A3F-742ACE2DBB0C}"/>
              </a:ext>
            </a:extLst>
          </p:cNvPr>
          <p:cNvSpPr>
            <a:spLocks noGrp="1"/>
          </p:cNvSpPr>
          <p:nvPr>
            <p:ph idx="1"/>
          </p:nvPr>
        </p:nvSpPr>
        <p:spPr>
          <a:xfrm>
            <a:off x="1809041" y="2469136"/>
            <a:ext cx="3533424" cy="840596"/>
          </a:xfrm>
          <a:prstGeom prst="rect">
            <a:avLst/>
          </a:prstGeom>
        </p:spPr>
        <p:txBody>
          <a:bodyPr vert="horz" lIns="91440" tIns="45720" rIns="91440" bIns="45720" rtlCol="0" anchor="ctr" anchorCtr="0">
            <a:normAutofit/>
          </a:bodyPr>
          <a:lstStyle>
            <a:lvl1pPr marL="0" indent="0">
              <a:buFontTx/>
              <a:buNone/>
              <a:defRPr sz="2400">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sp>
        <p:nvSpPr>
          <p:cNvPr id="62" name="Text Placeholder 2">
            <a:extLst>
              <a:ext uri="{FF2B5EF4-FFF2-40B4-BE49-F238E27FC236}">
                <a16:creationId xmlns:a16="http://schemas.microsoft.com/office/drawing/2014/main" id="{FD7A8882-002F-3E88-2D2D-CA307F2C32CE}"/>
              </a:ext>
            </a:extLst>
          </p:cNvPr>
          <p:cNvSpPr>
            <a:spLocks noGrp="1"/>
          </p:cNvSpPr>
          <p:nvPr>
            <p:ph idx="10"/>
          </p:nvPr>
        </p:nvSpPr>
        <p:spPr>
          <a:xfrm>
            <a:off x="1809041" y="4123817"/>
            <a:ext cx="3533424" cy="840596"/>
          </a:xfrm>
          <a:prstGeom prst="rect">
            <a:avLst/>
          </a:prstGeom>
        </p:spPr>
        <p:txBody>
          <a:bodyPr vert="horz" lIns="91440" tIns="45720" rIns="91440" bIns="45720" rtlCol="0" anchor="ctr" anchorCtr="0">
            <a:normAutofit/>
          </a:bodyPr>
          <a:lstStyle>
            <a:lvl1pPr marL="0" indent="0">
              <a:buFontTx/>
              <a:buNone/>
              <a:defRPr sz="2400" b="0" i="0">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sp>
        <p:nvSpPr>
          <p:cNvPr id="65" name="Text Placeholder 2">
            <a:extLst>
              <a:ext uri="{FF2B5EF4-FFF2-40B4-BE49-F238E27FC236}">
                <a16:creationId xmlns:a16="http://schemas.microsoft.com/office/drawing/2014/main" id="{B3F734C2-1AF8-E657-F030-EED96415EBC9}"/>
              </a:ext>
            </a:extLst>
          </p:cNvPr>
          <p:cNvSpPr>
            <a:spLocks noGrp="1"/>
          </p:cNvSpPr>
          <p:nvPr>
            <p:ph idx="12"/>
          </p:nvPr>
        </p:nvSpPr>
        <p:spPr>
          <a:xfrm>
            <a:off x="7736443" y="2469136"/>
            <a:ext cx="3533424" cy="840596"/>
          </a:xfrm>
          <a:prstGeom prst="rect">
            <a:avLst/>
          </a:prstGeom>
        </p:spPr>
        <p:txBody>
          <a:bodyPr vert="horz" lIns="91440" tIns="45720" rIns="91440" bIns="45720" rtlCol="0" anchor="ctr" anchorCtr="0">
            <a:normAutofit/>
          </a:bodyPr>
          <a:lstStyle>
            <a:lvl1pPr marL="0" indent="0">
              <a:buFontTx/>
              <a:buNone/>
              <a:defRPr sz="2400" b="0" i="0">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sp>
        <p:nvSpPr>
          <p:cNvPr id="66" name="Text Placeholder 2">
            <a:extLst>
              <a:ext uri="{FF2B5EF4-FFF2-40B4-BE49-F238E27FC236}">
                <a16:creationId xmlns:a16="http://schemas.microsoft.com/office/drawing/2014/main" id="{7775EE79-246F-FAD1-DE1A-F8C66C3BB91C}"/>
              </a:ext>
            </a:extLst>
          </p:cNvPr>
          <p:cNvSpPr>
            <a:spLocks noGrp="1"/>
          </p:cNvSpPr>
          <p:nvPr>
            <p:ph idx="13"/>
          </p:nvPr>
        </p:nvSpPr>
        <p:spPr>
          <a:xfrm>
            <a:off x="7736443" y="4123817"/>
            <a:ext cx="3533424" cy="840596"/>
          </a:xfrm>
          <a:prstGeom prst="rect">
            <a:avLst/>
          </a:prstGeom>
        </p:spPr>
        <p:txBody>
          <a:bodyPr vert="horz" lIns="91440" tIns="45720" rIns="91440" bIns="45720" rtlCol="0" anchor="ctr" anchorCtr="0">
            <a:normAutofit/>
          </a:bodyPr>
          <a:lstStyle>
            <a:lvl1pPr marL="0" indent="0">
              <a:buFontTx/>
              <a:buNone/>
              <a:defRPr sz="2400" b="0" i="0">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pic>
        <p:nvPicPr>
          <p:cNvPr id="3" name="Picture 2">
            <a:extLst>
              <a:ext uri="{FF2B5EF4-FFF2-40B4-BE49-F238E27FC236}">
                <a16:creationId xmlns:a16="http://schemas.microsoft.com/office/drawing/2014/main" id="{157E9998-80C7-19F7-93F1-37162A00219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4856"/>
          <a:stretch/>
        </p:blipFill>
        <p:spPr>
          <a:xfrm>
            <a:off x="789937" y="2391594"/>
            <a:ext cx="894080" cy="995680"/>
          </a:xfrm>
          <a:prstGeom prst="rect">
            <a:avLst/>
          </a:prstGeom>
        </p:spPr>
      </p:pic>
      <p:pic>
        <p:nvPicPr>
          <p:cNvPr id="4" name="Picture 3">
            <a:extLst>
              <a:ext uri="{FF2B5EF4-FFF2-40B4-BE49-F238E27FC236}">
                <a16:creationId xmlns:a16="http://schemas.microsoft.com/office/drawing/2014/main" id="{DDB59948-A89D-DE57-AF55-7DE62ED3170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4856"/>
          <a:stretch/>
        </p:blipFill>
        <p:spPr>
          <a:xfrm>
            <a:off x="789937" y="4046275"/>
            <a:ext cx="894080" cy="995680"/>
          </a:xfrm>
          <a:prstGeom prst="rect">
            <a:avLst/>
          </a:prstGeom>
        </p:spPr>
      </p:pic>
      <p:pic>
        <p:nvPicPr>
          <p:cNvPr id="6" name="Picture 5">
            <a:extLst>
              <a:ext uri="{FF2B5EF4-FFF2-40B4-BE49-F238E27FC236}">
                <a16:creationId xmlns:a16="http://schemas.microsoft.com/office/drawing/2014/main" id="{31C18D54-CA2A-DDC2-E9D5-92E09F787C5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4856"/>
          <a:stretch/>
        </p:blipFill>
        <p:spPr>
          <a:xfrm>
            <a:off x="6749554" y="2392232"/>
            <a:ext cx="894080" cy="995680"/>
          </a:xfrm>
          <a:prstGeom prst="rect">
            <a:avLst/>
          </a:prstGeom>
        </p:spPr>
      </p:pic>
      <p:pic>
        <p:nvPicPr>
          <p:cNvPr id="7" name="Picture 6">
            <a:extLst>
              <a:ext uri="{FF2B5EF4-FFF2-40B4-BE49-F238E27FC236}">
                <a16:creationId xmlns:a16="http://schemas.microsoft.com/office/drawing/2014/main" id="{2204AA2F-4F3B-0C91-3D76-27DCC1E191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4856"/>
          <a:stretch/>
        </p:blipFill>
        <p:spPr>
          <a:xfrm>
            <a:off x="6749554" y="4048658"/>
            <a:ext cx="894080" cy="995680"/>
          </a:xfrm>
          <a:prstGeom prst="rect">
            <a:avLst/>
          </a:prstGeom>
        </p:spPr>
      </p:pic>
      <p:sp>
        <p:nvSpPr>
          <p:cNvPr id="9" name="Title Placeholder 1">
            <a:extLst>
              <a:ext uri="{FF2B5EF4-FFF2-40B4-BE49-F238E27FC236}">
                <a16:creationId xmlns:a16="http://schemas.microsoft.com/office/drawing/2014/main" id="{097719EB-ED4D-AB97-17B6-64CC988CD1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3" name="Slide Number Placeholder 5">
            <a:extLst>
              <a:ext uri="{FF2B5EF4-FFF2-40B4-BE49-F238E27FC236}">
                <a16:creationId xmlns:a16="http://schemas.microsoft.com/office/drawing/2014/main" id="{C5013103-CA78-3824-A2A7-198D06D4F0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Tree>
    <p:extLst>
      <p:ext uri="{BB962C8B-B14F-4D97-AF65-F5344CB8AC3E}">
        <p14:creationId xmlns:p14="http://schemas.microsoft.com/office/powerpoint/2010/main" val="1719466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llab Partner Mark">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99BC6C-CCC1-C9F7-41FA-963E9BAED6F7}"/>
              </a:ext>
            </a:extLst>
          </p:cNvPr>
          <p:cNvSpPr txBox="1"/>
          <p:nvPr userDrawn="1"/>
        </p:nvSpPr>
        <p:spPr>
          <a:xfrm>
            <a:off x="8269358" y="6349302"/>
            <a:ext cx="3084442" cy="261610"/>
          </a:xfrm>
          <a:prstGeom prst="rect">
            <a:avLst/>
          </a:prstGeom>
          <a:noFill/>
        </p:spPr>
        <p:txBody>
          <a:bodyPr wrap="square">
            <a:spAutoFit/>
          </a:bodyPr>
          <a:lstStyle/>
          <a:p>
            <a:pPr algn="r"/>
            <a:r>
              <a:rPr lang="en-US" sz="1100" b="0" i="0" dirty="0">
                <a:solidFill>
                  <a:schemeClr val="tx2"/>
                </a:solidFill>
                <a:latin typeface="Candara" panose="020E0502030303020204" pitchFamily="34" charset="0"/>
              </a:rPr>
              <a:t>© 2024 Thrivology</a:t>
            </a:r>
          </a:p>
        </p:txBody>
      </p:sp>
      <p:pic>
        <p:nvPicPr>
          <p:cNvPr id="5" name="Picture 4" descr="A screenshot of a computer&#10;&#10;Description automatically generated with medium confidence">
            <a:extLst>
              <a:ext uri="{FF2B5EF4-FFF2-40B4-BE49-F238E27FC236}">
                <a16:creationId xmlns:a16="http://schemas.microsoft.com/office/drawing/2014/main" id="{C4561626-71A4-BCB7-D374-95768A2515F6}"/>
              </a:ext>
            </a:extLst>
          </p:cNvPr>
          <p:cNvPicPr>
            <a:picLocks noChangeAspect="1"/>
          </p:cNvPicPr>
          <p:nvPr userDrawn="1"/>
        </p:nvPicPr>
        <p:blipFill>
          <a:blip r:embed="rId2"/>
          <a:stretch>
            <a:fillRect/>
          </a:stretch>
        </p:blipFill>
        <p:spPr>
          <a:xfrm>
            <a:off x="1473010" y="2864200"/>
            <a:ext cx="9245979" cy="1129599"/>
          </a:xfrm>
          <a:prstGeom prst="rect">
            <a:avLst/>
          </a:prstGeom>
        </p:spPr>
      </p:pic>
    </p:spTree>
    <p:extLst>
      <p:ext uri="{BB962C8B-B14F-4D97-AF65-F5344CB8AC3E}">
        <p14:creationId xmlns:p14="http://schemas.microsoft.com/office/powerpoint/2010/main" val="34915881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Point Dot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51976704-02ED-9E87-1183-F002C3A740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Slide Number Placeholder 5">
            <a:extLst>
              <a:ext uri="{FF2B5EF4-FFF2-40B4-BE49-F238E27FC236}">
                <a16:creationId xmlns:a16="http://schemas.microsoft.com/office/drawing/2014/main" id="{C9488893-17BB-3DDC-0D00-B763208D01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
        <p:nvSpPr>
          <p:cNvPr id="11" name="Content Placeholder 2">
            <a:extLst>
              <a:ext uri="{FF2B5EF4-FFF2-40B4-BE49-F238E27FC236}">
                <a16:creationId xmlns:a16="http://schemas.microsoft.com/office/drawing/2014/main" id="{4B82322D-CAA0-FC48-E4B8-7EAB87F47DA8}"/>
              </a:ext>
            </a:extLst>
          </p:cNvPr>
          <p:cNvSpPr>
            <a:spLocks noGrp="1"/>
          </p:cNvSpPr>
          <p:nvPr>
            <p:ph idx="10"/>
          </p:nvPr>
        </p:nvSpPr>
        <p:spPr>
          <a:xfrm>
            <a:off x="4504381" y="4530233"/>
            <a:ext cx="3183237" cy="311141"/>
          </a:xfrm>
          <a:prstGeom prst="rect">
            <a:avLst/>
          </a:prstGeom>
        </p:spPr>
        <p:txBody>
          <a:bodyPr>
            <a:noAutofit/>
          </a:bodyPr>
          <a:lstStyle>
            <a:lvl1pPr marL="0" indent="0" algn="ctr">
              <a:buNone/>
              <a:defRPr sz="2400">
                <a:solidFill>
                  <a:schemeClr val="tx2"/>
                </a:solidFill>
                <a:latin typeface="Candara" panose="020E0502030303020204" pitchFamily="34" charset="0"/>
              </a:defRPr>
            </a:lvl1pPr>
            <a:lvl2pPr marL="457200" indent="0" algn="ctr">
              <a:buNone/>
              <a:defRPr sz="2400">
                <a:solidFill>
                  <a:schemeClr val="tx2"/>
                </a:solidFill>
                <a:latin typeface="Candara" panose="020E0502030303020204" pitchFamily="34" charset="0"/>
              </a:defRPr>
            </a:lvl2pPr>
            <a:lvl3pPr marL="914400" indent="0" algn="ctr">
              <a:buNone/>
              <a:defRPr sz="2400">
                <a:solidFill>
                  <a:schemeClr val="tx2"/>
                </a:solidFill>
                <a:latin typeface="Candara" panose="020E0502030303020204" pitchFamily="34" charset="0"/>
              </a:defRPr>
            </a:lvl3pPr>
            <a:lvl4pPr marL="1371600" indent="0" algn="ctr">
              <a:buNone/>
              <a:defRPr sz="2400">
                <a:solidFill>
                  <a:schemeClr val="tx2"/>
                </a:solidFill>
                <a:latin typeface="Candara" panose="020E0502030303020204" pitchFamily="34" charset="0"/>
              </a:defRPr>
            </a:lvl4pPr>
            <a:lvl5pPr marL="1828800" indent="0" algn="ctr">
              <a:buNone/>
              <a:defRPr sz="24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E65766C-09F3-E747-639F-399BCC38C5F8}"/>
              </a:ext>
            </a:extLst>
          </p:cNvPr>
          <p:cNvSpPr>
            <a:spLocks noGrp="1"/>
          </p:cNvSpPr>
          <p:nvPr>
            <p:ph idx="27"/>
          </p:nvPr>
        </p:nvSpPr>
        <p:spPr>
          <a:xfrm>
            <a:off x="4504383" y="4920969"/>
            <a:ext cx="3183236" cy="1016965"/>
          </a:xfrm>
          <a:prstGeom prst="rect">
            <a:avLst/>
          </a:prstGeom>
        </p:spPr>
        <p:txBody>
          <a:bodyPr>
            <a:noAutofit/>
          </a:bodyPr>
          <a:lstStyle>
            <a:lvl1pPr marL="0" indent="0" algn="ctr">
              <a:buFont typeface="Arial" panose="020B0604020202020204" pitchFamily="34" charset="0"/>
              <a:buNone/>
              <a:defRPr sz="1800">
                <a:solidFill>
                  <a:schemeClr val="tx1"/>
                </a:solidFill>
                <a:latin typeface="Candara" panose="020E0502030303020204" pitchFamily="34" charset="0"/>
              </a:defRPr>
            </a:lvl1pPr>
            <a:lvl2pPr marL="457200" indent="0" algn="ctr">
              <a:buFont typeface="Arial" panose="020B0604020202020204" pitchFamily="34" charset="0"/>
              <a:buNone/>
              <a:defRPr sz="1800">
                <a:solidFill>
                  <a:schemeClr val="tx1"/>
                </a:solidFill>
                <a:latin typeface="Candara" panose="020E0502030303020204" pitchFamily="34" charset="0"/>
              </a:defRPr>
            </a:lvl2pPr>
            <a:lvl3pPr marL="914400" indent="0" algn="ctr">
              <a:buFont typeface="Arial" panose="020B0604020202020204" pitchFamily="34" charset="0"/>
              <a:buNone/>
              <a:defRPr sz="1800">
                <a:solidFill>
                  <a:schemeClr val="tx1"/>
                </a:solidFill>
                <a:latin typeface="Candara" panose="020E0502030303020204" pitchFamily="34" charset="0"/>
              </a:defRPr>
            </a:lvl3pPr>
            <a:lvl4pPr marL="1371600" indent="0" algn="ctr">
              <a:buFont typeface="Arial" panose="020B0604020202020204" pitchFamily="34" charset="0"/>
              <a:buNone/>
              <a:defRPr sz="1800">
                <a:solidFill>
                  <a:schemeClr val="tx1"/>
                </a:solidFill>
                <a:latin typeface="Candara" panose="020E0502030303020204" pitchFamily="34" charset="0"/>
              </a:defRPr>
            </a:lvl4pPr>
            <a:lvl5pPr marL="1828800" indent="0" algn="ctr">
              <a:buFont typeface="Arial" panose="020B0604020202020204" pitchFamily="34" charset="0"/>
              <a:buNone/>
              <a:defRPr sz="1800">
                <a:solidFill>
                  <a:schemeClr val="tx1"/>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C84A22C7-F9EC-03C1-1EEE-BCBF8BC2A29E}"/>
              </a:ext>
            </a:extLst>
          </p:cNvPr>
          <p:cNvSpPr>
            <a:spLocks noGrp="1"/>
          </p:cNvSpPr>
          <p:nvPr>
            <p:ph idx="28"/>
          </p:nvPr>
        </p:nvSpPr>
        <p:spPr>
          <a:xfrm>
            <a:off x="838198" y="4532878"/>
            <a:ext cx="3183237" cy="311141"/>
          </a:xfrm>
          <a:prstGeom prst="rect">
            <a:avLst/>
          </a:prstGeom>
        </p:spPr>
        <p:txBody>
          <a:bodyPr>
            <a:noAutofit/>
          </a:bodyPr>
          <a:lstStyle>
            <a:lvl1pPr marL="0" indent="0" algn="ctr">
              <a:buNone/>
              <a:defRPr sz="2400">
                <a:solidFill>
                  <a:schemeClr val="tx2"/>
                </a:solidFill>
                <a:latin typeface="Candara" panose="020E0502030303020204" pitchFamily="34" charset="0"/>
              </a:defRPr>
            </a:lvl1pPr>
            <a:lvl2pPr marL="457200" indent="0" algn="ctr">
              <a:buNone/>
              <a:defRPr sz="2400">
                <a:solidFill>
                  <a:schemeClr val="tx2"/>
                </a:solidFill>
                <a:latin typeface="Candara" panose="020E0502030303020204" pitchFamily="34" charset="0"/>
              </a:defRPr>
            </a:lvl2pPr>
            <a:lvl3pPr marL="914400" indent="0" algn="ctr">
              <a:buNone/>
              <a:defRPr sz="2400">
                <a:solidFill>
                  <a:schemeClr val="tx2"/>
                </a:solidFill>
                <a:latin typeface="Candara" panose="020E0502030303020204" pitchFamily="34" charset="0"/>
              </a:defRPr>
            </a:lvl3pPr>
            <a:lvl4pPr marL="1371600" indent="0" algn="ctr">
              <a:buNone/>
              <a:defRPr sz="2400">
                <a:solidFill>
                  <a:schemeClr val="tx2"/>
                </a:solidFill>
                <a:latin typeface="Candara" panose="020E0502030303020204" pitchFamily="34" charset="0"/>
              </a:defRPr>
            </a:lvl4pPr>
            <a:lvl5pPr marL="1828800" indent="0" algn="ctr">
              <a:buNone/>
              <a:defRPr sz="24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2562C3EB-A021-C08D-18D4-7C17FB10144C}"/>
              </a:ext>
            </a:extLst>
          </p:cNvPr>
          <p:cNvSpPr>
            <a:spLocks noGrp="1"/>
          </p:cNvSpPr>
          <p:nvPr>
            <p:ph idx="29"/>
          </p:nvPr>
        </p:nvSpPr>
        <p:spPr>
          <a:xfrm>
            <a:off x="838200" y="4923614"/>
            <a:ext cx="3183236" cy="1016965"/>
          </a:xfrm>
          <a:prstGeom prst="rect">
            <a:avLst/>
          </a:prstGeom>
        </p:spPr>
        <p:txBody>
          <a:bodyPr>
            <a:noAutofit/>
          </a:bodyPr>
          <a:lstStyle>
            <a:lvl1pPr marL="0" indent="0" algn="ctr">
              <a:buFont typeface="Arial" panose="020B0604020202020204" pitchFamily="34" charset="0"/>
              <a:buNone/>
              <a:defRPr sz="1800">
                <a:solidFill>
                  <a:schemeClr val="tx1"/>
                </a:solidFill>
                <a:latin typeface="Candara" panose="020E0502030303020204" pitchFamily="34" charset="0"/>
              </a:defRPr>
            </a:lvl1pPr>
            <a:lvl2pPr marL="457200" indent="0" algn="ctr">
              <a:buFont typeface="Arial" panose="020B0604020202020204" pitchFamily="34" charset="0"/>
              <a:buNone/>
              <a:defRPr sz="1800">
                <a:solidFill>
                  <a:schemeClr val="tx1"/>
                </a:solidFill>
                <a:latin typeface="Candara" panose="020E0502030303020204" pitchFamily="34" charset="0"/>
              </a:defRPr>
            </a:lvl2pPr>
            <a:lvl3pPr marL="914400" indent="0" algn="ctr">
              <a:buFont typeface="Arial" panose="020B0604020202020204" pitchFamily="34" charset="0"/>
              <a:buNone/>
              <a:defRPr sz="1800">
                <a:solidFill>
                  <a:schemeClr val="tx1"/>
                </a:solidFill>
                <a:latin typeface="Candara" panose="020E0502030303020204" pitchFamily="34" charset="0"/>
              </a:defRPr>
            </a:lvl3pPr>
            <a:lvl4pPr marL="1371600" indent="0" algn="ctr">
              <a:buFont typeface="Arial" panose="020B0604020202020204" pitchFamily="34" charset="0"/>
              <a:buNone/>
              <a:defRPr sz="1800">
                <a:solidFill>
                  <a:schemeClr val="tx1"/>
                </a:solidFill>
                <a:latin typeface="Candara" panose="020E0502030303020204" pitchFamily="34" charset="0"/>
              </a:defRPr>
            </a:lvl4pPr>
            <a:lvl5pPr marL="1828800" indent="0" algn="ctr">
              <a:buFont typeface="Arial" panose="020B0604020202020204" pitchFamily="34" charset="0"/>
              <a:buNone/>
              <a:defRPr sz="1800">
                <a:solidFill>
                  <a:schemeClr val="tx1"/>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360222-8939-1721-6ABD-59D5E01AD33F}"/>
              </a:ext>
            </a:extLst>
          </p:cNvPr>
          <p:cNvSpPr>
            <a:spLocks noGrp="1"/>
          </p:cNvSpPr>
          <p:nvPr>
            <p:ph idx="30"/>
          </p:nvPr>
        </p:nvSpPr>
        <p:spPr>
          <a:xfrm>
            <a:off x="8170566" y="4530233"/>
            <a:ext cx="3183237" cy="311141"/>
          </a:xfrm>
          <a:prstGeom prst="rect">
            <a:avLst/>
          </a:prstGeom>
        </p:spPr>
        <p:txBody>
          <a:bodyPr>
            <a:noAutofit/>
          </a:bodyPr>
          <a:lstStyle>
            <a:lvl1pPr marL="0" indent="0" algn="ctr">
              <a:buNone/>
              <a:defRPr sz="2400">
                <a:solidFill>
                  <a:schemeClr val="tx2"/>
                </a:solidFill>
                <a:latin typeface="Candara" panose="020E0502030303020204" pitchFamily="34" charset="0"/>
              </a:defRPr>
            </a:lvl1pPr>
            <a:lvl2pPr marL="457200" indent="0" algn="ctr">
              <a:buNone/>
              <a:defRPr sz="2400">
                <a:solidFill>
                  <a:schemeClr val="tx2"/>
                </a:solidFill>
                <a:latin typeface="Candara" panose="020E0502030303020204" pitchFamily="34" charset="0"/>
              </a:defRPr>
            </a:lvl2pPr>
            <a:lvl3pPr marL="914400" indent="0" algn="ctr">
              <a:buNone/>
              <a:defRPr sz="2400">
                <a:solidFill>
                  <a:schemeClr val="tx2"/>
                </a:solidFill>
                <a:latin typeface="Candara" panose="020E0502030303020204" pitchFamily="34" charset="0"/>
              </a:defRPr>
            </a:lvl3pPr>
            <a:lvl4pPr marL="1371600" indent="0" algn="ctr">
              <a:buNone/>
              <a:defRPr sz="2400">
                <a:solidFill>
                  <a:schemeClr val="tx2"/>
                </a:solidFill>
                <a:latin typeface="Candara" panose="020E0502030303020204" pitchFamily="34" charset="0"/>
              </a:defRPr>
            </a:lvl4pPr>
            <a:lvl5pPr marL="1828800" indent="0" algn="ctr">
              <a:buNone/>
              <a:defRPr sz="24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0B93256F-68EB-C14F-31A7-C72BE426D2DE}"/>
              </a:ext>
            </a:extLst>
          </p:cNvPr>
          <p:cNvSpPr>
            <a:spLocks noGrp="1"/>
          </p:cNvSpPr>
          <p:nvPr>
            <p:ph idx="31"/>
          </p:nvPr>
        </p:nvSpPr>
        <p:spPr>
          <a:xfrm>
            <a:off x="8170568" y="4920969"/>
            <a:ext cx="3183236" cy="1016965"/>
          </a:xfrm>
          <a:prstGeom prst="rect">
            <a:avLst/>
          </a:prstGeom>
        </p:spPr>
        <p:txBody>
          <a:bodyPr>
            <a:noAutofit/>
          </a:bodyPr>
          <a:lstStyle>
            <a:lvl1pPr marL="0" indent="0" algn="ctr">
              <a:buFont typeface="Arial" panose="020B0604020202020204" pitchFamily="34" charset="0"/>
              <a:buNone/>
              <a:defRPr sz="1800">
                <a:solidFill>
                  <a:schemeClr val="tx1"/>
                </a:solidFill>
                <a:latin typeface="Candara" panose="020E0502030303020204" pitchFamily="34" charset="0"/>
              </a:defRPr>
            </a:lvl1pPr>
            <a:lvl2pPr marL="457200" indent="0" algn="ctr">
              <a:buFont typeface="Arial" panose="020B0604020202020204" pitchFamily="34" charset="0"/>
              <a:buNone/>
              <a:defRPr sz="1800">
                <a:solidFill>
                  <a:schemeClr val="tx1"/>
                </a:solidFill>
                <a:latin typeface="Candara" panose="020E0502030303020204" pitchFamily="34" charset="0"/>
              </a:defRPr>
            </a:lvl2pPr>
            <a:lvl3pPr marL="914400" indent="0" algn="ctr">
              <a:buFont typeface="Arial" panose="020B0604020202020204" pitchFamily="34" charset="0"/>
              <a:buNone/>
              <a:defRPr sz="1800">
                <a:solidFill>
                  <a:schemeClr val="tx1"/>
                </a:solidFill>
                <a:latin typeface="Candara" panose="020E0502030303020204" pitchFamily="34" charset="0"/>
              </a:defRPr>
            </a:lvl3pPr>
            <a:lvl4pPr marL="1371600" indent="0" algn="ctr">
              <a:buFont typeface="Arial" panose="020B0604020202020204" pitchFamily="34" charset="0"/>
              <a:buNone/>
              <a:defRPr sz="1800">
                <a:solidFill>
                  <a:schemeClr val="tx1"/>
                </a:solidFill>
                <a:latin typeface="Candara" panose="020E0502030303020204" pitchFamily="34" charset="0"/>
              </a:defRPr>
            </a:lvl4pPr>
            <a:lvl5pPr marL="1828800" indent="0" algn="ctr">
              <a:buFont typeface="Arial" panose="020B0604020202020204" pitchFamily="34" charset="0"/>
              <a:buNone/>
              <a:defRPr sz="1800">
                <a:solidFill>
                  <a:schemeClr val="tx1"/>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Shape, circle&#10;&#10;Description automatically generated">
            <a:extLst>
              <a:ext uri="{FF2B5EF4-FFF2-40B4-BE49-F238E27FC236}">
                <a16:creationId xmlns:a16="http://schemas.microsoft.com/office/drawing/2014/main" id="{E58FAA93-CF54-215F-2DC1-B14372767361}"/>
              </a:ext>
            </a:extLst>
          </p:cNvPr>
          <p:cNvPicPr>
            <a:picLocks noChangeAspect="1"/>
          </p:cNvPicPr>
          <p:nvPr userDrawn="1"/>
        </p:nvPicPr>
        <p:blipFill>
          <a:blip r:embed="rId2"/>
          <a:stretch>
            <a:fillRect/>
          </a:stretch>
        </p:blipFill>
        <p:spPr>
          <a:xfrm>
            <a:off x="1431481" y="1984885"/>
            <a:ext cx="2095759" cy="2343941"/>
          </a:xfrm>
          <a:prstGeom prst="rect">
            <a:avLst/>
          </a:prstGeom>
        </p:spPr>
      </p:pic>
      <p:pic>
        <p:nvPicPr>
          <p:cNvPr id="33" name="Picture 32" descr="Shape, circle&#10;&#10;Description automatically generated">
            <a:extLst>
              <a:ext uri="{FF2B5EF4-FFF2-40B4-BE49-F238E27FC236}">
                <a16:creationId xmlns:a16="http://schemas.microsoft.com/office/drawing/2014/main" id="{E0AC4DFC-C31C-9E57-CF6B-E9FE07D1BE8F}"/>
              </a:ext>
            </a:extLst>
          </p:cNvPr>
          <p:cNvPicPr>
            <a:picLocks noChangeAspect="1"/>
          </p:cNvPicPr>
          <p:nvPr userDrawn="1"/>
        </p:nvPicPr>
        <p:blipFill>
          <a:blip r:embed="rId2"/>
          <a:stretch>
            <a:fillRect/>
          </a:stretch>
        </p:blipFill>
        <p:spPr>
          <a:xfrm>
            <a:off x="8714304" y="1938490"/>
            <a:ext cx="2095759" cy="2343941"/>
          </a:xfrm>
          <a:prstGeom prst="rect">
            <a:avLst/>
          </a:prstGeom>
        </p:spPr>
      </p:pic>
      <p:pic>
        <p:nvPicPr>
          <p:cNvPr id="34" name="Picture 33" descr="Shape, circle&#10;&#10;Description automatically generated">
            <a:extLst>
              <a:ext uri="{FF2B5EF4-FFF2-40B4-BE49-F238E27FC236}">
                <a16:creationId xmlns:a16="http://schemas.microsoft.com/office/drawing/2014/main" id="{FFFA500C-9234-9539-DF95-0FA5B4FF6D96}"/>
              </a:ext>
            </a:extLst>
          </p:cNvPr>
          <p:cNvPicPr>
            <a:picLocks noChangeAspect="1"/>
          </p:cNvPicPr>
          <p:nvPr userDrawn="1"/>
        </p:nvPicPr>
        <p:blipFill>
          <a:blip r:embed="rId2"/>
          <a:stretch>
            <a:fillRect/>
          </a:stretch>
        </p:blipFill>
        <p:spPr>
          <a:xfrm>
            <a:off x="5097668" y="1984885"/>
            <a:ext cx="2095759" cy="2343941"/>
          </a:xfrm>
          <a:prstGeom prst="rect">
            <a:avLst/>
          </a:prstGeom>
        </p:spPr>
      </p:pic>
      <p:sp>
        <p:nvSpPr>
          <p:cNvPr id="35" name="Picture Placeholder 7">
            <a:extLst>
              <a:ext uri="{FF2B5EF4-FFF2-40B4-BE49-F238E27FC236}">
                <a16:creationId xmlns:a16="http://schemas.microsoft.com/office/drawing/2014/main" id="{CF4A23E0-0E82-BC03-C9EC-68BC36E853B7}"/>
              </a:ext>
            </a:extLst>
          </p:cNvPr>
          <p:cNvSpPr>
            <a:spLocks noGrp="1"/>
          </p:cNvSpPr>
          <p:nvPr>
            <p:ph type="pic" sz="quarter" idx="32"/>
          </p:nvPr>
        </p:nvSpPr>
        <p:spPr>
          <a:xfrm>
            <a:off x="1769166" y="2277436"/>
            <a:ext cx="1371599" cy="1734816"/>
          </a:xfrm>
          <a:prstGeom prst="ellipse">
            <a:avLst/>
          </a:prstGeom>
        </p:spPr>
        <p:txBody>
          <a:bodyPr/>
          <a:lstStyle/>
          <a:p>
            <a:r>
              <a:rPr lang="en-US" dirty="0"/>
              <a:t>Click icon to add picture</a:t>
            </a:r>
          </a:p>
        </p:txBody>
      </p:sp>
      <p:sp>
        <p:nvSpPr>
          <p:cNvPr id="36" name="Picture Placeholder 7">
            <a:extLst>
              <a:ext uri="{FF2B5EF4-FFF2-40B4-BE49-F238E27FC236}">
                <a16:creationId xmlns:a16="http://schemas.microsoft.com/office/drawing/2014/main" id="{63424F5A-4625-E09B-0615-D4A82C1C5F3F}"/>
              </a:ext>
            </a:extLst>
          </p:cNvPr>
          <p:cNvSpPr>
            <a:spLocks noGrp="1"/>
          </p:cNvSpPr>
          <p:nvPr>
            <p:ph type="pic" sz="quarter" idx="33"/>
          </p:nvPr>
        </p:nvSpPr>
        <p:spPr>
          <a:xfrm>
            <a:off x="5459747" y="2277436"/>
            <a:ext cx="1371599" cy="1734816"/>
          </a:xfrm>
          <a:prstGeom prst="ellipse">
            <a:avLst/>
          </a:prstGeom>
        </p:spPr>
        <p:txBody>
          <a:bodyPr/>
          <a:lstStyle/>
          <a:p>
            <a:r>
              <a:rPr lang="en-US" dirty="0"/>
              <a:t>Click icon to add picture</a:t>
            </a:r>
          </a:p>
        </p:txBody>
      </p:sp>
      <p:sp>
        <p:nvSpPr>
          <p:cNvPr id="37" name="Picture Placeholder 7">
            <a:extLst>
              <a:ext uri="{FF2B5EF4-FFF2-40B4-BE49-F238E27FC236}">
                <a16:creationId xmlns:a16="http://schemas.microsoft.com/office/drawing/2014/main" id="{D91AAAC2-331E-A79A-BC5A-BC76CD64C615}"/>
              </a:ext>
            </a:extLst>
          </p:cNvPr>
          <p:cNvSpPr>
            <a:spLocks noGrp="1"/>
          </p:cNvSpPr>
          <p:nvPr>
            <p:ph type="pic" sz="quarter" idx="34"/>
          </p:nvPr>
        </p:nvSpPr>
        <p:spPr>
          <a:xfrm>
            <a:off x="9076383" y="2243052"/>
            <a:ext cx="1371599" cy="1734816"/>
          </a:xfrm>
          <a:prstGeom prst="ellipse">
            <a:avLst/>
          </a:prstGeom>
        </p:spPr>
        <p:txBody>
          <a:bodyPr/>
          <a:lstStyle/>
          <a:p>
            <a:r>
              <a:rPr lang="en-US" dirty="0"/>
              <a:t>Click icon to add picture</a:t>
            </a:r>
          </a:p>
        </p:txBody>
      </p:sp>
    </p:spTree>
    <p:extLst>
      <p:ext uri="{BB962C8B-B14F-4D97-AF65-F5344CB8AC3E}">
        <p14:creationId xmlns:p14="http://schemas.microsoft.com/office/powerpoint/2010/main" val="2838910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3 Point Dot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51976704-02ED-9E87-1183-F002C3A740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1" name="Content Placeholder 2">
            <a:extLst>
              <a:ext uri="{FF2B5EF4-FFF2-40B4-BE49-F238E27FC236}">
                <a16:creationId xmlns:a16="http://schemas.microsoft.com/office/drawing/2014/main" id="{4B82322D-CAA0-FC48-E4B8-7EAB87F47DA8}"/>
              </a:ext>
            </a:extLst>
          </p:cNvPr>
          <p:cNvSpPr>
            <a:spLocks noGrp="1"/>
          </p:cNvSpPr>
          <p:nvPr>
            <p:ph idx="10"/>
          </p:nvPr>
        </p:nvSpPr>
        <p:spPr>
          <a:xfrm>
            <a:off x="2184704" y="3286640"/>
            <a:ext cx="1703108" cy="346651"/>
          </a:xfrm>
          <a:prstGeom prst="rect">
            <a:avLst/>
          </a:prstGeom>
        </p:spPr>
        <p:txBody>
          <a:bodyPr>
            <a:noAutofit/>
          </a:bodyPr>
          <a:lstStyle>
            <a:lvl1pPr marL="0" indent="0" algn="ctr">
              <a:buNone/>
              <a:defRPr sz="2000">
                <a:solidFill>
                  <a:schemeClr val="tx2"/>
                </a:solidFill>
                <a:latin typeface="Candara" panose="020E0502030303020204" pitchFamily="34" charset="0"/>
              </a:defRPr>
            </a:lvl1pPr>
            <a:lvl2pPr marL="457200" indent="0" algn="ctr">
              <a:buNone/>
              <a:defRPr sz="2000">
                <a:solidFill>
                  <a:schemeClr val="tx2"/>
                </a:solidFill>
                <a:latin typeface="Candara" panose="020E0502030303020204" pitchFamily="34" charset="0"/>
              </a:defRPr>
            </a:lvl2pPr>
            <a:lvl3pPr marL="914400" indent="0" algn="ctr">
              <a:buNone/>
              <a:defRPr sz="2000">
                <a:solidFill>
                  <a:schemeClr val="tx2"/>
                </a:solidFill>
                <a:latin typeface="Candara" panose="020E0502030303020204" pitchFamily="34" charset="0"/>
              </a:defRPr>
            </a:lvl3pPr>
            <a:lvl4pPr marL="1371600" indent="0" algn="ctr">
              <a:buNone/>
              <a:defRPr sz="2000">
                <a:solidFill>
                  <a:schemeClr val="tx2"/>
                </a:solidFill>
                <a:latin typeface="Candara" panose="020E0502030303020204" pitchFamily="34" charset="0"/>
              </a:defRPr>
            </a:lvl4pPr>
            <a:lvl5pPr marL="1828800" indent="0" algn="ctr">
              <a:buNone/>
              <a:defRPr sz="20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3E65766C-09F3-E747-639F-399BCC38C5F8}"/>
              </a:ext>
            </a:extLst>
          </p:cNvPr>
          <p:cNvSpPr>
            <a:spLocks noGrp="1"/>
          </p:cNvSpPr>
          <p:nvPr>
            <p:ph idx="27"/>
          </p:nvPr>
        </p:nvSpPr>
        <p:spPr>
          <a:xfrm>
            <a:off x="2184705" y="3677377"/>
            <a:ext cx="1703108" cy="380256"/>
          </a:xfrm>
          <a:prstGeom prst="rect">
            <a:avLst/>
          </a:prstGeom>
        </p:spPr>
        <p:txBody>
          <a:bodyPr>
            <a:noAutofit/>
          </a:bodyPr>
          <a:lstStyle>
            <a:lvl1pPr marL="0" indent="0" algn="ctr">
              <a:buFont typeface="Arial" panose="020B0604020202020204" pitchFamily="34" charset="0"/>
              <a:buNone/>
              <a:defRPr sz="1800">
                <a:solidFill>
                  <a:schemeClr val="tx1"/>
                </a:solidFill>
                <a:latin typeface="Candara" panose="020E0502030303020204" pitchFamily="34" charset="0"/>
              </a:defRPr>
            </a:lvl1pPr>
            <a:lvl2pPr marL="457200" indent="0" algn="ctr">
              <a:buFont typeface="Arial" panose="020B0604020202020204" pitchFamily="34" charset="0"/>
              <a:buNone/>
              <a:defRPr sz="1800">
                <a:solidFill>
                  <a:schemeClr val="tx1"/>
                </a:solidFill>
                <a:latin typeface="Candara" panose="020E0502030303020204" pitchFamily="34" charset="0"/>
              </a:defRPr>
            </a:lvl2pPr>
            <a:lvl3pPr marL="914400" indent="0" algn="ctr">
              <a:buFont typeface="Arial" panose="020B0604020202020204" pitchFamily="34" charset="0"/>
              <a:buNone/>
              <a:defRPr sz="1800">
                <a:solidFill>
                  <a:schemeClr val="tx1"/>
                </a:solidFill>
                <a:latin typeface="Candara" panose="020E0502030303020204" pitchFamily="34" charset="0"/>
              </a:defRPr>
            </a:lvl3pPr>
            <a:lvl4pPr marL="1371600" indent="0" algn="ctr">
              <a:buFont typeface="Arial" panose="020B0604020202020204" pitchFamily="34" charset="0"/>
              <a:buNone/>
              <a:defRPr sz="1800">
                <a:solidFill>
                  <a:schemeClr val="tx1"/>
                </a:solidFill>
                <a:latin typeface="Candara" panose="020E0502030303020204" pitchFamily="34" charset="0"/>
              </a:defRPr>
            </a:lvl4pPr>
            <a:lvl5pPr marL="1828800" indent="0" algn="ctr">
              <a:buFont typeface="Arial" panose="020B0604020202020204" pitchFamily="34" charset="0"/>
              <a:buNone/>
              <a:defRPr sz="1800">
                <a:solidFill>
                  <a:schemeClr val="tx1"/>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C84A22C7-F9EC-03C1-1EEE-BCBF8BC2A29E}"/>
              </a:ext>
            </a:extLst>
          </p:cNvPr>
          <p:cNvSpPr>
            <a:spLocks noGrp="1"/>
          </p:cNvSpPr>
          <p:nvPr>
            <p:ph idx="28"/>
          </p:nvPr>
        </p:nvSpPr>
        <p:spPr>
          <a:xfrm>
            <a:off x="212029" y="3270613"/>
            <a:ext cx="1703108" cy="346651"/>
          </a:xfrm>
          <a:prstGeom prst="rect">
            <a:avLst/>
          </a:prstGeom>
        </p:spPr>
        <p:txBody>
          <a:bodyPr>
            <a:noAutofit/>
          </a:bodyPr>
          <a:lstStyle>
            <a:lvl1pPr marL="0" indent="0" algn="ctr">
              <a:buNone/>
              <a:defRPr sz="2000">
                <a:solidFill>
                  <a:schemeClr val="tx2"/>
                </a:solidFill>
                <a:latin typeface="Candara" panose="020E0502030303020204" pitchFamily="34" charset="0"/>
              </a:defRPr>
            </a:lvl1pPr>
            <a:lvl2pPr marL="457200" indent="0" algn="ctr">
              <a:buNone/>
              <a:defRPr sz="2000">
                <a:solidFill>
                  <a:schemeClr val="tx2"/>
                </a:solidFill>
                <a:latin typeface="Candara" panose="020E0502030303020204" pitchFamily="34" charset="0"/>
              </a:defRPr>
            </a:lvl2pPr>
            <a:lvl3pPr marL="914400" indent="0" algn="ctr">
              <a:buNone/>
              <a:defRPr sz="2000">
                <a:solidFill>
                  <a:schemeClr val="tx2"/>
                </a:solidFill>
                <a:latin typeface="Candara" panose="020E0502030303020204" pitchFamily="34" charset="0"/>
              </a:defRPr>
            </a:lvl3pPr>
            <a:lvl4pPr marL="1371600" indent="0" algn="ctr">
              <a:buNone/>
              <a:defRPr sz="2000">
                <a:solidFill>
                  <a:schemeClr val="tx2"/>
                </a:solidFill>
                <a:latin typeface="Candara" panose="020E0502030303020204" pitchFamily="34" charset="0"/>
              </a:defRPr>
            </a:lvl4pPr>
            <a:lvl5pPr marL="1828800" indent="0" algn="ctr">
              <a:buNone/>
              <a:defRPr sz="20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2562C3EB-A021-C08D-18D4-7C17FB10144C}"/>
              </a:ext>
            </a:extLst>
          </p:cNvPr>
          <p:cNvSpPr>
            <a:spLocks noGrp="1"/>
          </p:cNvSpPr>
          <p:nvPr>
            <p:ph idx="29"/>
          </p:nvPr>
        </p:nvSpPr>
        <p:spPr>
          <a:xfrm>
            <a:off x="212030" y="3661350"/>
            <a:ext cx="1703108" cy="380256"/>
          </a:xfrm>
          <a:prstGeom prst="rect">
            <a:avLst/>
          </a:prstGeom>
        </p:spPr>
        <p:txBody>
          <a:bodyPr>
            <a:noAutofit/>
          </a:bodyPr>
          <a:lstStyle>
            <a:lvl1pPr marL="0" indent="0" algn="ctr">
              <a:buFont typeface="Arial" panose="020B0604020202020204" pitchFamily="34" charset="0"/>
              <a:buNone/>
              <a:defRPr sz="1800">
                <a:solidFill>
                  <a:schemeClr val="tx1"/>
                </a:solidFill>
                <a:latin typeface="Candara" panose="020E0502030303020204" pitchFamily="34" charset="0"/>
              </a:defRPr>
            </a:lvl1pPr>
            <a:lvl2pPr marL="457200" indent="0" algn="ctr">
              <a:buFont typeface="Arial" panose="020B0604020202020204" pitchFamily="34" charset="0"/>
              <a:buNone/>
              <a:defRPr sz="1800">
                <a:solidFill>
                  <a:schemeClr val="tx1"/>
                </a:solidFill>
                <a:latin typeface="Candara" panose="020E0502030303020204" pitchFamily="34" charset="0"/>
              </a:defRPr>
            </a:lvl2pPr>
            <a:lvl3pPr marL="914400" indent="0" algn="ctr">
              <a:buFont typeface="Arial" panose="020B0604020202020204" pitchFamily="34" charset="0"/>
              <a:buNone/>
              <a:defRPr sz="1800">
                <a:solidFill>
                  <a:schemeClr val="tx1"/>
                </a:solidFill>
                <a:latin typeface="Candara" panose="020E0502030303020204" pitchFamily="34" charset="0"/>
              </a:defRPr>
            </a:lvl3pPr>
            <a:lvl4pPr marL="1371600" indent="0" algn="ctr">
              <a:buFont typeface="Arial" panose="020B0604020202020204" pitchFamily="34" charset="0"/>
              <a:buNone/>
              <a:defRPr sz="1800">
                <a:solidFill>
                  <a:schemeClr val="tx1"/>
                </a:solidFill>
                <a:latin typeface="Candara" panose="020E0502030303020204" pitchFamily="34" charset="0"/>
              </a:defRPr>
            </a:lvl4pPr>
            <a:lvl5pPr marL="1828800" indent="0" algn="ctr">
              <a:buFont typeface="Arial" panose="020B0604020202020204" pitchFamily="34" charset="0"/>
              <a:buNone/>
              <a:defRPr sz="1800">
                <a:solidFill>
                  <a:schemeClr val="tx1"/>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360222-8939-1721-6ABD-59D5E01AD33F}"/>
              </a:ext>
            </a:extLst>
          </p:cNvPr>
          <p:cNvSpPr>
            <a:spLocks noGrp="1"/>
          </p:cNvSpPr>
          <p:nvPr>
            <p:ph idx="30"/>
          </p:nvPr>
        </p:nvSpPr>
        <p:spPr>
          <a:xfrm>
            <a:off x="4206932" y="3304217"/>
            <a:ext cx="1703108" cy="346650"/>
          </a:xfrm>
          <a:prstGeom prst="rect">
            <a:avLst/>
          </a:prstGeom>
        </p:spPr>
        <p:txBody>
          <a:bodyPr>
            <a:noAutofit/>
          </a:bodyPr>
          <a:lstStyle>
            <a:lvl1pPr marL="0" indent="0" algn="ctr">
              <a:buNone/>
              <a:defRPr sz="2000">
                <a:solidFill>
                  <a:schemeClr val="tx2"/>
                </a:solidFill>
                <a:latin typeface="Candara" panose="020E0502030303020204" pitchFamily="34" charset="0"/>
              </a:defRPr>
            </a:lvl1pPr>
            <a:lvl2pPr marL="457200" indent="0" algn="ctr">
              <a:buNone/>
              <a:defRPr sz="2000">
                <a:solidFill>
                  <a:schemeClr val="tx2"/>
                </a:solidFill>
                <a:latin typeface="Candara" panose="020E0502030303020204" pitchFamily="34" charset="0"/>
              </a:defRPr>
            </a:lvl2pPr>
            <a:lvl3pPr marL="914400" indent="0" algn="ctr">
              <a:buNone/>
              <a:defRPr sz="2000">
                <a:solidFill>
                  <a:schemeClr val="tx2"/>
                </a:solidFill>
                <a:latin typeface="Candara" panose="020E0502030303020204" pitchFamily="34" charset="0"/>
              </a:defRPr>
            </a:lvl3pPr>
            <a:lvl4pPr marL="1371600" indent="0" algn="ctr">
              <a:buNone/>
              <a:defRPr sz="2000">
                <a:solidFill>
                  <a:schemeClr val="tx2"/>
                </a:solidFill>
                <a:latin typeface="Candara" panose="020E0502030303020204" pitchFamily="34" charset="0"/>
              </a:defRPr>
            </a:lvl4pPr>
            <a:lvl5pPr marL="1828800" indent="0" algn="ctr">
              <a:buNone/>
              <a:defRPr sz="20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0B93256F-68EB-C14F-31A7-C72BE426D2DE}"/>
              </a:ext>
            </a:extLst>
          </p:cNvPr>
          <p:cNvSpPr>
            <a:spLocks noGrp="1"/>
          </p:cNvSpPr>
          <p:nvPr>
            <p:ph idx="31"/>
          </p:nvPr>
        </p:nvSpPr>
        <p:spPr>
          <a:xfrm>
            <a:off x="4206933" y="3694953"/>
            <a:ext cx="1703108" cy="380256"/>
          </a:xfrm>
          <a:prstGeom prst="rect">
            <a:avLst/>
          </a:prstGeom>
        </p:spPr>
        <p:txBody>
          <a:bodyPr>
            <a:noAutofit/>
          </a:bodyPr>
          <a:lstStyle>
            <a:lvl1pPr marL="0" indent="0" algn="ctr">
              <a:buFont typeface="Arial" panose="020B0604020202020204" pitchFamily="34" charset="0"/>
              <a:buNone/>
              <a:defRPr sz="1800">
                <a:solidFill>
                  <a:schemeClr val="tx1"/>
                </a:solidFill>
                <a:latin typeface="Candara" panose="020E0502030303020204" pitchFamily="34" charset="0"/>
              </a:defRPr>
            </a:lvl1pPr>
            <a:lvl2pPr marL="457200" indent="0" algn="ctr">
              <a:buFont typeface="Arial" panose="020B0604020202020204" pitchFamily="34" charset="0"/>
              <a:buNone/>
              <a:defRPr sz="1800">
                <a:solidFill>
                  <a:schemeClr val="tx1"/>
                </a:solidFill>
                <a:latin typeface="Candara" panose="020E0502030303020204" pitchFamily="34" charset="0"/>
              </a:defRPr>
            </a:lvl2pPr>
            <a:lvl3pPr marL="914400" indent="0" algn="ctr">
              <a:buFont typeface="Arial" panose="020B0604020202020204" pitchFamily="34" charset="0"/>
              <a:buNone/>
              <a:defRPr sz="1800">
                <a:solidFill>
                  <a:schemeClr val="tx1"/>
                </a:solidFill>
                <a:latin typeface="Candara" panose="020E0502030303020204" pitchFamily="34" charset="0"/>
              </a:defRPr>
            </a:lvl3pPr>
            <a:lvl4pPr marL="1371600" indent="0" algn="ctr">
              <a:buFont typeface="Arial" panose="020B0604020202020204" pitchFamily="34" charset="0"/>
              <a:buNone/>
              <a:defRPr sz="1800">
                <a:solidFill>
                  <a:schemeClr val="tx1"/>
                </a:solidFill>
                <a:latin typeface="Candara" panose="020E0502030303020204" pitchFamily="34" charset="0"/>
              </a:defRPr>
            </a:lvl4pPr>
            <a:lvl5pPr marL="1828800" indent="0" algn="ctr">
              <a:buFont typeface="Arial" panose="020B0604020202020204" pitchFamily="34" charset="0"/>
              <a:buNone/>
              <a:defRPr sz="1800">
                <a:solidFill>
                  <a:schemeClr val="tx1"/>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Shape, circle&#10;&#10;Description automatically generated">
            <a:extLst>
              <a:ext uri="{FF2B5EF4-FFF2-40B4-BE49-F238E27FC236}">
                <a16:creationId xmlns:a16="http://schemas.microsoft.com/office/drawing/2014/main" id="{E58FAA93-CF54-215F-2DC1-B14372767361}"/>
              </a:ext>
            </a:extLst>
          </p:cNvPr>
          <p:cNvPicPr>
            <a:picLocks noChangeAspect="1"/>
          </p:cNvPicPr>
          <p:nvPr userDrawn="1"/>
        </p:nvPicPr>
        <p:blipFill>
          <a:blip r:embed="rId2"/>
          <a:stretch>
            <a:fillRect/>
          </a:stretch>
        </p:blipFill>
        <p:spPr>
          <a:xfrm>
            <a:off x="507141" y="1895433"/>
            <a:ext cx="1121281" cy="1254064"/>
          </a:xfrm>
          <a:prstGeom prst="rect">
            <a:avLst/>
          </a:prstGeom>
        </p:spPr>
      </p:pic>
      <p:pic>
        <p:nvPicPr>
          <p:cNvPr id="33" name="Picture 32" descr="Shape, circle&#10;&#10;Description automatically generated">
            <a:extLst>
              <a:ext uri="{FF2B5EF4-FFF2-40B4-BE49-F238E27FC236}">
                <a16:creationId xmlns:a16="http://schemas.microsoft.com/office/drawing/2014/main" id="{E0AC4DFC-C31C-9E57-CF6B-E9FE07D1BE8F}"/>
              </a:ext>
            </a:extLst>
          </p:cNvPr>
          <p:cNvPicPr>
            <a:picLocks noChangeAspect="1"/>
          </p:cNvPicPr>
          <p:nvPr userDrawn="1"/>
        </p:nvPicPr>
        <p:blipFill>
          <a:blip r:embed="rId2"/>
          <a:stretch>
            <a:fillRect/>
          </a:stretch>
        </p:blipFill>
        <p:spPr>
          <a:xfrm>
            <a:off x="4452499" y="1885286"/>
            <a:ext cx="1121281" cy="1254064"/>
          </a:xfrm>
          <a:prstGeom prst="rect">
            <a:avLst/>
          </a:prstGeom>
        </p:spPr>
      </p:pic>
      <p:pic>
        <p:nvPicPr>
          <p:cNvPr id="34" name="Picture 33" descr="Shape, circle&#10;&#10;Description automatically generated">
            <a:extLst>
              <a:ext uri="{FF2B5EF4-FFF2-40B4-BE49-F238E27FC236}">
                <a16:creationId xmlns:a16="http://schemas.microsoft.com/office/drawing/2014/main" id="{FFFA500C-9234-9539-DF95-0FA5B4FF6D96}"/>
              </a:ext>
            </a:extLst>
          </p:cNvPr>
          <p:cNvPicPr>
            <a:picLocks noChangeAspect="1"/>
          </p:cNvPicPr>
          <p:nvPr userDrawn="1"/>
        </p:nvPicPr>
        <p:blipFill>
          <a:blip r:embed="rId2"/>
          <a:stretch>
            <a:fillRect/>
          </a:stretch>
        </p:blipFill>
        <p:spPr>
          <a:xfrm>
            <a:off x="2479820" y="1914105"/>
            <a:ext cx="1121281" cy="1254064"/>
          </a:xfrm>
          <a:prstGeom prst="rect">
            <a:avLst/>
          </a:prstGeom>
        </p:spPr>
      </p:pic>
      <p:sp>
        <p:nvSpPr>
          <p:cNvPr id="35" name="Picture Placeholder 7">
            <a:extLst>
              <a:ext uri="{FF2B5EF4-FFF2-40B4-BE49-F238E27FC236}">
                <a16:creationId xmlns:a16="http://schemas.microsoft.com/office/drawing/2014/main" id="{CF4A23E0-0E82-BC03-C9EC-68BC36E853B7}"/>
              </a:ext>
            </a:extLst>
          </p:cNvPr>
          <p:cNvSpPr>
            <a:spLocks noGrp="1"/>
          </p:cNvSpPr>
          <p:nvPr>
            <p:ph type="pic" sz="quarter" idx="32"/>
          </p:nvPr>
        </p:nvSpPr>
        <p:spPr>
          <a:xfrm>
            <a:off x="705681" y="2187983"/>
            <a:ext cx="733838" cy="648670"/>
          </a:xfrm>
          <a:prstGeom prst="ellipse">
            <a:avLst/>
          </a:prstGeom>
        </p:spPr>
        <p:txBody>
          <a:bodyPr/>
          <a:lstStyle/>
          <a:p>
            <a:r>
              <a:rPr lang="en-US" dirty="0"/>
              <a:t>Click icon to add picture</a:t>
            </a:r>
          </a:p>
        </p:txBody>
      </p:sp>
      <p:sp>
        <p:nvSpPr>
          <p:cNvPr id="36" name="Picture Placeholder 7">
            <a:extLst>
              <a:ext uri="{FF2B5EF4-FFF2-40B4-BE49-F238E27FC236}">
                <a16:creationId xmlns:a16="http://schemas.microsoft.com/office/drawing/2014/main" id="{63424F5A-4625-E09B-0615-D4A82C1C5F3F}"/>
              </a:ext>
            </a:extLst>
          </p:cNvPr>
          <p:cNvSpPr>
            <a:spLocks noGrp="1"/>
          </p:cNvSpPr>
          <p:nvPr>
            <p:ph type="pic" sz="quarter" idx="33"/>
          </p:nvPr>
        </p:nvSpPr>
        <p:spPr>
          <a:xfrm>
            <a:off x="2702754" y="2206655"/>
            <a:ext cx="733838" cy="648670"/>
          </a:xfrm>
          <a:prstGeom prst="ellipse">
            <a:avLst/>
          </a:prstGeom>
        </p:spPr>
        <p:txBody>
          <a:bodyPr/>
          <a:lstStyle/>
          <a:p>
            <a:r>
              <a:rPr lang="en-US" dirty="0"/>
              <a:t>Click icon to add picture</a:t>
            </a:r>
          </a:p>
        </p:txBody>
      </p:sp>
      <p:sp>
        <p:nvSpPr>
          <p:cNvPr id="37" name="Picture Placeholder 7">
            <a:extLst>
              <a:ext uri="{FF2B5EF4-FFF2-40B4-BE49-F238E27FC236}">
                <a16:creationId xmlns:a16="http://schemas.microsoft.com/office/drawing/2014/main" id="{D91AAAC2-331E-A79A-BC5A-BC76CD64C615}"/>
              </a:ext>
            </a:extLst>
          </p:cNvPr>
          <p:cNvSpPr>
            <a:spLocks noGrp="1"/>
          </p:cNvSpPr>
          <p:nvPr>
            <p:ph type="pic" sz="quarter" idx="34"/>
          </p:nvPr>
        </p:nvSpPr>
        <p:spPr>
          <a:xfrm>
            <a:off x="4675433" y="2189847"/>
            <a:ext cx="733838" cy="648670"/>
          </a:xfrm>
          <a:prstGeom prst="ellipse">
            <a:avLst/>
          </a:prstGeom>
        </p:spPr>
        <p:txBody>
          <a:bodyPr/>
          <a:lstStyle/>
          <a:p>
            <a:r>
              <a:rPr lang="en-US" dirty="0"/>
              <a:t>Click icon to add picture</a:t>
            </a:r>
          </a:p>
        </p:txBody>
      </p:sp>
      <p:sp>
        <p:nvSpPr>
          <p:cNvPr id="2" name="Content Placeholder 2">
            <a:extLst>
              <a:ext uri="{FF2B5EF4-FFF2-40B4-BE49-F238E27FC236}">
                <a16:creationId xmlns:a16="http://schemas.microsoft.com/office/drawing/2014/main" id="{41FCA0E6-9E02-B03D-659A-6CFCC749AFF5}"/>
              </a:ext>
            </a:extLst>
          </p:cNvPr>
          <p:cNvSpPr>
            <a:spLocks noGrp="1"/>
          </p:cNvSpPr>
          <p:nvPr>
            <p:ph idx="35"/>
          </p:nvPr>
        </p:nvSpPr>
        <p:spPr>
          <a:xfrm>
            <a:off x="8214978" y="3315459"/>
            <a:ext cx="1703108" cy="345554"/>
          </a:xfrm>
          <a:prstGeom prst="rect">
            <a:avLst/>
          </a:prstGeom>
        </p:spPr>
        <p:txBody>
          <a:bodyPr>
            <a:noAutofit/>
          </a:bodyPr>
          <a:lstStyle>
            <a:lvl1pPr marL="0" indent="0" algn="ctr">
              <a:buNone/>
              <a:defRPr sz="2000">
                <a:solidFill>
                  <a:schemeClr val="tx2"/>
                </a:solidFill>
                <a:latin typeface="Candara" panose="020E0502030303020204" pitchFamily="34" charset="0"/>
              </a:defRPr>
            </a:lvl1pPr>
            <a:lvl2pPr marL="457200" indent="0" algn="ctr">
              <a:buNone/>
              <a:defRPr sz="2000">
                <a:solidFill>
                  <a:schemeClr val="tx2"/>
                </a:solidFill>
                <a:latin typeface="Candara" panose="020E0502030303020204" pitchFamily="34" charset="0"/>
              </a:defRPr>
            </a:lvl2pPr>
            <a:lvl3pPr marL="914400" indent="0" algn="ctr">
              <a:buNone/>
              <a:defRPr sz="2000">
                <a:solidFill>
                  <a:schemeClr val="tx2"/>
                </a:solidFill>
                <a:latin typeface="Candara" panose="020E0502030303020204" pitchFamily="34" charset="0"/>
              </a:defRPr>
            </a:lvl3pPr>
            <a:lvl4pPr marL="1371600" indent="0" algn="ctr">
              <a:buNone/>
              <a:defRPr sz="2000">
                <a:solidFill>
                  <a:schemeClr val="tx2"/>
                </a:solidFill>
                <a:latin typeface="Candara" panose="020E0502030303020204" pitchFamily="34" charset="0"/>
              </a:defRPr>
            </a:lvl4pPr>
            <a:lvl5pPr marL="1828800" indent="0" algn="ctr">
              <a:buNone/>
              <a:defRPr sz="20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36EEAB90-E8FF-618F-9D95-45371647B7DD}"/>
              </a:ext>
            </a:extLst>
          </p:cNvPr>
          <p:cNvSpPr>
            <a:spLocks noGrp="1"/>
          </p:cNvSpPr>
          <p:nvPr>
            <p:ph idx="36"/>
          </p:nvPr>
        </p:nvSpPr>
        <p:spPr>
          <a:xfrm>
            <a:off x="8214979" y="3706196"/>
            <a:ext cx="1703108" cy="380256"/>
          </a:xfrm>
          <a:prstGeom prst="rect">
            <a:avLst/>
          </a:prstGeom>
        </p:spPr>
        <p:txBody>
          <a:bodyPr>
            <a:noAutofit/>
          </a:bodyPr>
          <a:lstStyle>
            <a:lvl1pPr marL="0" indent="0" algn="ctr">
              <a:buFont typeface="Arial" panose="020B0604020202020204" pitchFamily="34" charset="0"/>
              <a:buNone/>
              <a:defRPr sz="1800">
                <a:solidFill>
                  <a:schemeClr val="tx1"/>
                </a:solidFill>
                <a:latin typeface="Candara" panose="020E0502030303020204" pitchFamily="34" charset="0"/>
              </a:defRPr>
            </a:lvl1pPr>
            <a:lvl2pPr marL="457200" indent="0" algn="ctr">
              <a:buFont typeface="Arial" panose="020B0604020202020204" pitchFamily="34" charset="0"/>
              <a:buNone/>
              <a:defRPr sz="1800">
                <a:solidFill>
                  <a:schemeClr val="tx1"/>
                </a:solidFill>
                <a:latin typeface="Candara" panose="020E0502030303020204" pitchFamily="34" charset="0"/>
              </a:defRPr>
            </a:lvl2pPr>
            <a:lvl3pPr marL="914400" indent="0" algn="ctr">
              <a:buFont typeface="Arial" panose="020B0604020202020204" pitchFamily="34" charset="0"/>
              <a:buNone/>
              <a:defRPr sz="1800">
                <a:solidFill>
                  <a:schemeClr val="tx1"/>
                </a:solidFill>
                <a:latin typeface="Candara" panose="020E0502030303020204" pitchFamily="34" charset="0"/>
              </a:defRPr>
            </a:lvl3pPr>
            <a:lvl4pPr marL="1371600" indent="0" algn="ctr">
              <a:buFont typeface="Arial" panose="020B0604020202020204" pitchFamily="34" charset="0"/>
              <a:buNone/>
              <a:defRPr sz="1800">
                <a:solidFill>
                  <a:schemeClr val="tx1"/>
                </a:solidFill>
                <a:latin typeface="Candara" panose="020E0502030303020204" pitchFamily="34" charset="0"/>
              </a:defRPr>
            </a:lvl4pPr>
            <a:lvl5pPr marL="1828800" indent="0" algn="ctr">
              <a:buFont typeface="Arial" panose="020B0604020202020204" pitchFamily="34" charset="0"/>
              <a:buNone/>
              <a:defRPr sz="1800">
                <a:solidFill>
                  <a:schemeClr val="tx1"/>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7382B43C-DC5C-7CB7-7523-18030E480F48}"/>
              </a:ext>
            </a:extLst>
          </p:cNvPr>
          <p:cNvSpPr>
            <a:spLocks noGrp="1"/>
          </p:cNvSpPr>
          <p:nvPr>
            <p:ph idx="37"/>
          </p:nvPr>
        </p:nvSpPr>
        <p:spPr>
          <a:xfrm>
            <a:off x="6242303" y="3299433"/>
            <a:ext cx="1703108" cy="346650"/>
          </a:xfrm>
          <a:prstGeom prst="rect">
            <a:avLst/>
          </a:prstGeom>
        </p:spPr>
        <p:txBody>
          <a:bodyPr>
            <a:noAutofit/>
          </a:bodyPr>
          <a:lstStyle>
            <a:lvl1pPr marL="0" indent="0" algn="ctr">
              <a:buNone/>
              <a:defRPr sz="2000">
                <a:solidFill>
                  <a:schemeClr val="tx2"/>
                </a:solidFill>
                <a:latin typeface="Candara" panose="020E0502030303020204" pitchFamily="34" charset="0"/>
              </a:defRPr>
            </a:lvl1pPr>
            <a:lvl2pPr marL="457200" indent="0" algn="ctr">
              <a:buNone/>
              <a:defRPr sz="2000">
                <a:solidFill>
                  <a:schemeClr val="tx2"/>
                </a:solidFill>
                <a:latin typeface="Candara" panose="020E0502030303020204" pitchFamily="34" charset="0"/>
              </a:defRPr>
            </a:lvl2pPr>
            <a:lvl3pPr marL="914400" indent="0" algn="ctr">
              <a:buNone/>
              <a:defRPr sz="2000">
                <a:solidFill>
                  <a:schemeClr val="tx2"/>
                </a:solidFill>
                <a:latin typeface="Candara" panose="020E0502030303020204" pitchFamily="34" charset="0"/>
              </a:defRPr>
            </a:lvl3pPr>
            <a:lvl4pPr marL="1371600" indent="0" algn="ctr">
              <a:buNone/>
              <a:defRPr sz="2000">
                <a:solidFill>
                  <a:schemeClr val="tx2"/>
                </a:solidFill>
                <a:latin typeface="Candara" panose="020E0502030303020204" pitchFamily="34" charset="0"/>
              </a:defRPr>
            </a:lvl4pPr>
            <a:lvl5pPr marL="1828800" indent="0" algn="ctr">
              <a:buNone/>
              <a:defRPr sz="20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01CFD966-4FBC-5210-9845-CC143945FAE0}"/>
              </a:ext>
            </a:extLst>
          </p:cNvPr>
          <p:cNvSpPr>
            <a:spLocks noGrp="1"/>
          </p:cNvSpPr>
          <p:nvPr>
            <p:ph idx="38"/>
          </p:nvPr>
        </p:nvSpPr>
        <p:spPr>
          <a:xfrm>
            <a:off x="6242304" y="3690169"/>
            <a:ext cx="1703108" cy="380256"/>
          </a:xfrm>
          <a:prstGeom prst="rect">
            <a:avLst/>
          </a:prstGeom>
        </p:spPr>
        <p:txBody>
          <a:bodyPr>
            <a:noAutofit/>
          </a:bodyPr>
          <a:lstStyle>
            <a:lvl1pPr marL="0" indent="0" algn="ctr">
              <a:buFont typeface="Arial" panose="020B0604020202020204" pitchFamily="34" charset="0"/>
              <a:buNone/>
              <a:defRPr sz="1800">
                <a:solidFill>
                  <a:schemeClr val="tx1"/>
                </a:solidFill>
                <a:latin typeface="Candara" panose="020E0502030303020204" pitchFamily="34" charset="0"/>
              </a:defRPr>
            </a:lvl1pPr>
            <a:lvl2pPr marL="457200" indent="0" algn="ctr">
              <a:buFont typeface="Arial" panose="020B0604020202020204" pitchFamily="34" charset="0"/>
              <a:buNone/>
              <a:defRPr sz="1800">
                <a:solidFill>
                  <a:schemeClr val="tx1"/>
                </a:solidFill>
                <a:latin typeface="Candara" panose="020E0502030303020204" pitchFamily="34" charset="0"/>
              </a:defRPr>
            </a:lvl2pPr>
            <a:lvl3pPr marL="914400" indent="0" algn="ctr">
              <a:buFont typeface="Arial" panose="020B0604020202020204" pitchFamily="34" charset="0"/>
              <a:buNone/>
              <a:defRPr sz="1800">
                <a:solidFill>
                  <a:schemeClr val="tx1"/>
                </a:solidFill>
                <a:latin typeface="Candara" panose="020E0502030303020204" pitchFamily="34" charset="0"/>
              </a:defRPr>
            </a:lvl3pPr>
            <a:lvl4pPr marL="1371600" indent="0" algn="ctr">
              <a:buFont typeface="Arial" panose="020B0604020202020204" pitchFamily="34" charset="0"/>
              <a:buNone/>
              <a:defRPr sz="1800">
                <a:solidFill>
                  <a:schemeClr val="tx1"/>
                </a:solidFill>
                <a:latin typeface="Candara" panose="020E0502030303020204" pitchFamily="34" charset="0"/>
              </a:defRPr>
            </a:lvl4pPr>
            <a:lvl5pPr marL="1828800" indent="0" algn="ctr">
              <a:buFont typeface="Arial" panose="020B0604020202020204" pitchFamily="34" charset="0"/>
              <a:buNone/>
              <a:defRPr sz="1800">
                <a:solidFill>
                  <a:schemeClr val="tx1"/>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A7527321-D7DF-6510-52DE-A5FFF76E6F82}"/>
              </a:ext>
            </a:extLst>
          </p:cNvPr>
          <p:cNvSpPr>
            <a:spLocks noGrp="1"/>
          </p:cNvSpPr>
          <p:nvPr>
            <p:ph idx="39"/>
          </p:nvPr>
        </p:nvSpPr>
        <p:spPr>
          <a:xfrm>
            <a:off x="10237206" y="3333035"/>
            <a:ext cx="1703108" cy="344341"/>
          </a:xfrm>
          <a:prstGeom prst="rect">
            <a:avLst/>
          </a:prstGeom>
        </p:spPr>
        <p:txBody>
          <a:bodyPr>
            <a:noAutofit/>
          </a:bodyPr>
          <a:lstStyle>
            <a:lvl1pPr marL="0" indent="0" algn="ctr">
              <a:buNone/>
              <a:defRPr sz="2000">
                <a:solidFill>
                  <a:schemeClr val="tx2"/>
                </a:solidFill>
                <a:latin typeface="Candara" panose="020E0502030303020204" pitchFamily="34" charset="0"/>
              </a:defRPr>
            </a:lvl1pPr>
            <a:lvl2pPr marL="457200" indent="0" algn="ctr">
              <a:buNone/>
              <a:defRPr sz="2000">
                <a:solidFill>
                  <a:schemeClr val="tx2"/>
                </a:solidFill>
                <a:latin typeface="Candara" panose="020E0502030303020204" pitchFamily="34" charset="0"/>
              </a:defRPr>
            </a:lvl2pPr>
            <a:lvl3pPr marL="914400" indent="0" algn="ctr">
              <a:buNone/>
              <a:defRPr sz="2000">
                <a:solidFill>
                  <a:schemeClr val="tx2"/>
                </a:solidFill>
                <a:latin typeface="Candara" panose="020E0502030303020204" pitchFamily="34" charset="0"/>
              </a:defRPr>
            </a:lvl3pPr>
            <a:lvl4pPr marL="1371600" indent="0" algn="ctr">
              <a:buNone/>
              <a:defRPr sz="2000">
                <a:solidFill>
                  <a:schemeClr val="tx2"/>
                </a:solidFill>
                <a:latin typeface="Candara" panose="020E0502030303020204" pitchFamily="34" charset="0"/>
              </a:defRPr>
            </a:lvl4pPr>
            <a:lvl5pPr marL="1828800" indent="0" algn="ctr">
              <a:buNone/>
              <a:defRPr sz="20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E580F8BE-02DC-3D88-7593-EA7ADC23F533}"/>
              </a:ext>
            </a:extLst>
          </p:cNvPr>
          <p:cNvSpPr>
            <a:spLocks noGrp="1"/>
          </p:cNvSpPr>
          <p:nvPr>
            <p:ph idx="40"/>
          </p:nvPr>
        </p:nvSpPr>
        <p:spPr>
          <a:xfrm>
            <a:off x="10237207" y="3723772"/>
            <a:ext cx="1703108" cy="380256"/>
          </a:xfrm>
          <a:prstGeom prst="rect">
            <a:avLst/>
          </a:prstGeom>
        </p:spPr>
        <p:txBody>
          <a:bodyPr>
            <a:noAutofit/>
          </a:bodyPr>
          <a:lstStyle>
            <a:lvl1pPr marL="0" indent="0" algn="ctr">
              <a:buFont typeface="Arial" panose="020B0604020202020204" pitchFamily="34" charset="0"/>
              <a:buNone/>
              <a:defRPr sz="1800">
                <a:solidFill>
                  <a:schemeClr val="tx1"/>
                </a:solidFill>
                <a:latin typeface="Candara" panose="020E0502030303020204" pitchFamily="34" charset="0"/>
              </a:defRPr>
            </a:lvl1pPr>
            <a:lvl2pPr marL="457200" indent="0" algn="ctr">
              <a:buFont typeface="Arial" panose="020B0604020202020204" pitchFamily="34" charset="0"/>
              <a:buNone/>
              <a:defRPr sz="1800">
                <a:solidFill>
                  <a:schemeClr val="tx1"/>
                </a:solidFill>
                <a:latin typeface="Candara" panose="020E0502030303020204" pitchFamily="34" charset="0"/>
              </a:defRPr>
            </a:lvl2pPr>
            <a:lvl3pPr marL="914400" indent="0" algn="ctr">
              <a:buFont typeface="Arial" panose="020B0604020202020204" pitchFamily="34" charset="0"/>
              <a:buNone/>
              <a:defRPr sz="1800">
                <a:solidFill>
                  <a:schemeClr val="tx1"/>
                </a:solidFill>
                <a:latin typeface="Candara" panose="020E0502030303020204" pitchFamily="34" charset="0"/>
              </a:defRPr>
            </a:lvl3pPr>
            <a:lvl4pPr marL="1371600" indent="0" algn="ctr">
              <a:buFont typeface="Arial" panose="020B0604020202020204" pitchFamily="34" charset="0"/>
              <a:buNone/>
              <a:defRPr sz="1800">
                <a:solidFill>
                  <a:schemeClr val="tx1"/>
                </a:solidFill>
                <a:latin typeface="Candara" panose="020E0502030303020204" pitchFamily="34" charset="0"/>
              </a:defRPr>
            </a:lvl4pPr>
            <a:lvl5pPr marL="1828800" indent="0" algn="ctr">
              <a:buFont typeface="Arial" panose="020B0604020202020204" pitchFamily="34" charset="0"/>
              <a:buNone/>
              <a:defRPr sz="1800">
                <a:solidFill>
                  <a:schemeClr val="tx1"/>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Shape, circle&#10;&#10;Description automatically generated">
            <a:extLst>
              <a:ext uri="{FF2B5EF4-FFF2-40B4-BE49-F238E27FC236}">
                <a16:creationId xmlns:a16="http://schemas.microsoft.com/office/drawing/2014/main" id="{73D76296-2232-29FC-BB67-E56DE361F4F3}"/>
              </a:ext>
            </a:extLst>
          </p:cNvPr>
          <p:cNvPicPr>
            <a:picLocks noChangeAspect="1"/>
          </p:cNvPicPr>
          <p:nvPr userDrawn="1"/>
        </p:nvPicPr>
        <p:blipFill>
          <a:blip r:embed="rId2"/>
          <a:stretch>
            <a:fillRect/>
          </a:stretch>
        </p:blipFill>
        <p:spPr>
          <a:xfrm>
            <a:off x="6537415" y="1924252"/>
            <a:ext cx="1121281" cy="1254064"/>
          </a:xfrm>
          <a:prstGeom prst="rect">
            <a:avLst/>
          </a:prstGeom>
        </p:spPr>
      </p:pic>
      <p:pic>
        <p:nvPicPr>
          <p:cNvPr id="17" name="Picture 16" descr="Shape, circle&#10;&#10;Description automatically generated">
            <a:extLst>
              <a:ext uri="{FF2B5EF4-FFF2-40B4-BE49-F238E27FC236}">
                <a16:creationId xmlns:a16="http://schemas.microsoft.com/office/drawing/2014/main" id="{7862AA37-DD0C-63F9-E963-D8AF7552A0F9}"/>
              </a:ext>
            </a:extLst>
          </p:cNvPr>
          <p:cNvPicPr>
            <a:picLocks noChangeAspect="1"/>
          </p:cNvPicPr>
          <p:nvPr userDrawn="1"/>
        </p:nvPicPr>
        <p:blipFill>
          <a:blip r:embed="rId2"/>
          <a:stretch>
            <a:fillRect/>
          </a:stretch>
        </p:blipFill>
        <p:spPr>
          <a:xfrm>
            <a:off x="10482773" y="1914105"/>
            <a:ext cx="1121281" cy="1254064"/>
          </a:xfrm>
          <a:prstGeom prst="rect">
            <a:avLst/>
          </a:prstGeom>
        </p:spPr>
      </p:pic>
      <p:pic>
        <p:nvPicPr>
          <p:cNvPr id="18" name="Picture 17" descr="Shape, circle&#10;&#10;Description automatically generated">
            <a:extLst>
              <a:ext uri="{FF2B5EF4-FFF2-40B4-BE49-F238E27FC236}">
                <a16:creationId xmlns:a16="http://schemas.microsoft.com/office/drawing/2014/main" id="{4D51AA2B-6629-F08D-7CC2-4623746F6E8A}"/>
              </a:ext>
            </a:extLst>
          </p:cNvPr>
          <p:cNvPicPr>
            <a:picLocks noChangeAspect="1"/>
          </p:cNvPicPr>
          <p:nvPr userDrawn="1"/>
        </p:nvPicPr>
        <p:blipFill>
          <a:blip r:embed="rId2"/>
          <a:stretch>
            <a:fillRect/>
          </a:stretch>
        </p:blipFill>
        <p:spPr>
          <a:xfrm>
            <a:off x="8510094" y="1942924"/>
            <a:ext cx="1121281" cy="1254064"/>
          </a:xfrm>
          <a:prstGeom prst="rect">
            <a:avLst/>
          </a:prstGeom>
        </p:spPr>
      </p:pic>
      <p:sp>
        <p:nvSpPr>
          <p:cNvPr id="19" name="Picture Placeholder 7">
            <a:extLst>
              <a:ext uri="{FF2B5EF4-FFF2-40B4-BE49-F238E27FC236}">
                <a16:creationId xmlns:a16="http://schemas.microsoft.com/office/drawing/2014/main" id="{A905C61D-91E0-7069-5E31-895A479B927C}"/>
              </a:ext>
            </a:extLst>
          </p:cNvPr>
          <p:cNvSpPr>
            <a:spLocks noGrp="1"/>
          </p:cNvSpPr>
          <p:nvPr>
            <p:ph type="pic" sz="quarter" idx="41"/>
          </p:nvPr>
        </p:nvSpPr>
        <p:spPr>
          <a:xfrm>
            <a:off x="6735955" y="2216802"/>
            <a:ext cx="733838" cy="648670"/>
          </a:xfrm>
          <a:prstGeom prst="ellipse">
            <a:avLst/>
          </a:prstGeom>
        </p:spPr>
        <p:txBody>
          <a:bodyPr/>
          <a:lstStyle/>
          <a:p>
            <a:r>
              <a:rPr lang="en-US" dirty="0"/>
              <a:t>Click icon to add picture</a:t>
            </a:r>
          </a:p>
        </p:txBody>
      </p:sp>
      <p:sp>
        <p:nvSpPr>
          <p:cNvPr id="20" name="Picture Placeholder 7">
            <a:extLst>
              <a:ext uri="{FF2B5EF4-FFF2-40B4-BE49-F238E27FC236}">
                <a16:creationId xmlns:a16="http://schemas.microsoft.com/office/drawing/2014/main" id="{D534D453-DED2-A04A-8175-2E1F46C4AC2A}"/>
              </a:ext>
            </a:extLst>
          </p:cNvPr>
          <p:cNvSpPr>
            <a:spLocks noGrp="1"/>
          </p:cNvSpPr>
          <p:nvPr>
            <p:ph type="pic" sz="quarter" idx="42"/>
          </p:nvPr>
        </p:nvSpPr>
        <p:spPr>
          <a:xfrm>
            <a:off x="8733028" y="2235474"/>
            <a:ext cx="733838" cy="648670"/>
          </a:xfrm>
          <a:prstGeom prst="ellipse">
            <a:avLst/>
          </a:prstGeom>
        </p:spPr>
        <p:txBody>
          <a:bodyPr/>
          <a:lstStyle/>
          <a:p>
            <a:r>
              <a:rPr lang="en-US" dirty="0"/>
              <a:t>Click icon to add picture</a:t>
            </a:r>
          </a:p>
        </p:txBody>
      </p:sp>
      <p:sp>
        <p:nvSpPr>
          <p:cNvPr id="21" name="Picture Placeholder 7">
            <a:extLst>
              <a:ext uri="{FF2B5EF4-FFF2-40B4-BE49-F238E27FC236}">
                <a16:creationId xmlns:a16="http://schemas.microsoft.com/office/drawing/2014/main" id="{C8996AD8-7572-BC61-AE65-5989DEBA9256}"/>
              </a:ext>
            </a:extLst>
          </p:cNvPr>
          <p:cNvSpPr>
            <a:spLocks noGrp="1"/>
          </p:cNvSpPr>
          <p:nvPr>
            <p:ph type="pic" sz="quarter" idx="43"/>
          </p:nvPr>
        </p:nvSpPr>
        <p:spPr>
          <a:xfrm>
            <a:off x="10705707" y="2218666"/>
            <a:ext cx="733838" cy="648670"/>
          </a:xfrm>
          <a:prstGeom prst="ellipse">
            <a:avLst/>
          </a:prstGeom>
        </p:spPr>
        <p:txBody>
          <a:bodyPr/>
          <a:lstStyle/>
          <a:p>
            <a:r>
              <a:rPr lang="en-US" dirty="0"/>
              <a:t>Click icon to add picture</a:t>
            </a:r>
          </a:p>
        </p:txBody>
      </p:sp>
      <p:sp>
        <p:nvSpPr>
          <p:cNvPr id="22" name="Slide Number Placeholder 5">
            <a:extLst>
              <a:ext uri="{FF2B5EF4-FFF2-40B4-BE49-F238E27FC236}">
                <a16:creationId xmlns:a16="http://schemas.microsoft.com/office/drawing/2014/main" id="{B08C4695-A73E-39D3-59AB-DE5BD78EEC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Tree>
    <p:extLst>
      <p:ext uri="{BB962C8B-B14F-4D97-AF65-F5344CB8AC3E}">
        <p14:creationId xmlns:p14="http://schemas.microsoft.com/office/powerpoint/2010/main" val="1349626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uthors/Contributor Slide">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B3A3BD4-B750-C337-9696-EE79199DDD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
        <p:nvSpPr>
          <p:cNvPr id="11" name="Title Placeholder 1">
            <a:extLst>
              <a:ext uri="{FF2B5EF4-FFF2-40B4-BE49-F238E27FC236}">
                <a16:creationId xmlns:a16="http://schemas.microsoft.com/office/drawing/2014/main" id="{31D6EF41-9D76-426F-008D-2A4609FF7D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2" name="Text Placeholder 2">
            <a:extLst>
              <a:ext uri="{FF2B5EF4-FFF2-40B4-BE49-F238E27FC236}">
                <a16:creationId xmlns:a16="http://schemas.microsoft.com/office/drawing/2014/main" id="{83E46E03-B2F0-8384-EA4D-6702DE61E0F3}"/>
              </a:ext>
            </a:extLst>
          </p:cNvPr>
          <p:cNvSpPr>
            <a:spLocks noGrp="1"/>
          </p:cNvSpPr>
          <p:nvPr>
            <p:ph idx="1"/>
          </p:nvPr>
        </p:nvSpPr>
        <p:spPr>
          <a:xfrm>
            <a:off x="1968430" y="1825625"/>
            <a:ext cx="9385370" cy="797320"/>
          </a:xfrm>
          <a:prstGeom prst="rect">
            <a:avLst/>
          </a:prstGeom>
        </p:spPr>
        <p:txBody>
          <a:bodyPr vert="horz" lIns="91440" tIns="45720" rIns="91440" bIns="45720" rtlCol="0">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Shape, circle&#10;&#10;Description automatically generated">
            <a:extLst>
              <a:ext uri="{FF2B5EF4-FFF2-40B4-BE49-F238E27FC236}">
                <a16:creationId xmlns:a16="http://schemas.microsoft.com/office/drawing/2014/main" id="{5BA2D192-E804-0541-A55F-63081293A996}"/>
              </a:ext>
            </a:extLst>
          </p:cNvPr>
          <p:cNvPicPr>
            <a:picLocks noChangeAspect="1"/>
          </p:cNvPicPr>
          <p:nvPr userDrawn="1"/>
        </p:nvPicPr>
        <p:blipFill>
          <a:blip r:embed="rId2"/>
          <a:stretch>
            <a:fillRect/>
          </a:stretch>
        </p:blipFill>
        <p:spPr>
          <a:xfrm>
            <a:off x="1020555" y="5144130"/>
            <a:ext cx="666979" cy="745963"/>
          </a:xfrm>
          <a:prstGeom prst="rect">
            <a:avLst/>
          </a:prstGeom>
        </p:spPr>
      </p:pic>
      <p:pic>
        <p:nvPicPr>
          <p:cNvPr id="4" name="Picture 3" descr="Shape, circle&#10;&#10;Description automatically generated">
            <a:extLst>
              <a:ext uri="{FF2B5EF4-FFF2-40B4-BE49-F238E27FC236}">
                <a16:creationId xmlns:a16="http://schemas.microsoft.com/office/drawing/2014/main" id="{59EBD0E8-F095-353E-29D1-D78E5396E82D}"/>
              </a:ext>
            </a:extLst>
          </p:cNvPr>
          <p:cNvPicPr>
            <a:picLocks noChangeAspect="1"/>
          </p:cNvPicPr>
          <p:nvPr userDrawn="1"/>
        </p:nvPicPr>
        <p:blipFill>
          <a:blip r:embed="rId2"/>
          <a:stretch>
            <a:fillRect/>
          </a:stretch>
        </p:blipFill>
        <p:spPr>
          <a:xfrm>
            <a:off x="1020554" y="4001294"/>
            <a:ext cx="666979" cy="745963"/>
          </a:xfrm>
          <a:prstGeom prst="rect">
            <a:avLst/>
          </a:prstGeom>
        </p:spPr>
      </p:pic>
      <p:pic>
        <p:nvPicPr>
          <p:cNvPr id="5" name="Picture 4" descr="Shape, circle&#10;&#10;Description automatically generated">
            <a:extLst>
              <a:ext uri="{FF2B5EF4-FFF2-40B4-BE49-F238E27FC236}">
                <a16:creationId xmlns:a16="http://schemas.microsoft.com/office/drawing/2014/main" id="{C4696663-73C3-7313-3413-6322E44150EF}"/>
              </a:ext>
            </a:extLst>
          </p:cNvPr>
          <p:cNvPicPr>
            <a:picLocks noChangeAspect="1"/>
          </p:cNvPicPr>
          <p:nvPr userDrawn="1"/>
        </p:nvPicPr>
        <p:blipFill>
          <a:blip r:embed="rId2"/>
          <a:stretch>
            <a:fillRect/>
          </a:stretch>
        </p:blipFill>
        <p:spPr>
          <a:xfrm>
            <a:off x="1020553" y="2966031"/>
            <a:ext cx="666979" cy="745963"/>
          </a:xfrm>
          <a:prstGeom prst="rect">
            <a:avLst/>
          </a:prstGeom>
        </p:spPr>
      </p:pic>
      <p:pic>
        <p:nvPicPr>
          <p:cNvPr id="12" name="Picture 11" descr="Shape, circle&#10;&#10;Description automatically generated">
            <a:extLst>
              <a:ext uri="{FF2B5EF4-FFF2-40B4-BE49-F238E27FC236}">
                <a16:creationId xmlns:a16="http://schemas.microsoft.com/office/drawing/2014/main" id="{3F5AD51D-9956-F5C0-0DA1-E6A793A769AC}"/>
              </a:ext>
            </a:extLst>
          </p:cNvPr>
          <p:cNvPicPr>
            <a:picLocks noChangeAspect="1"/>
          </p:cNvPicPr>
          <p:nvPr userDrawn="1"/>
        </p:nvPicPr>
        <p:blipFill>
          <a:blip r:embed="rId2"/>
          <a:stretch>
            <a:fillRect/>
          </a:stretch>
        </p:blipFill>
        <p:spPr>
          <a:xfrm>
            <a:off x="1020552" y="1876982"/>
            <a:ext cx="666979" cy="745963"/>
          </a:xfrm>
          <a:prstGeom prst="rect">
            <a:avLst/>
          </a:prstGeom>
        </p:spPr>
      </p:pic>
      <p:sp>
        <p:nvSpPr>
          <p:cNvPr id="25" name="Text Placeholder 2">
            <a:extLst>
              <a:ext uri="{FF2B5EF4-FFF2-40B4-BE49-F238E27FC236}">
                <a16:creationId xmlns:a16="http://schemas.microsoft.com/office/drawing/2014/main" id="{2097C476-CA40-04B6-526B-C9747D62337E}"/>
              </a:ext>
            </a:extLst>
          </p:cNvPr>
          <p:cNvSpPr>
            <a:spLocks noGrp="1"/>
          </p:cNvSpPr>
          <p:nvPr>
            <p:ph idx="10"/>
          </p:nvPr>
        </p:nvSpPr>
        <p:spPr>
          <a:xfrm>
            <a:off x="1968430" y="2914674"/>
            <a:ext cx="9385370" cy="797320"/>
          </a:xfrm>
          <a:prstGeom prst="rect">
            <a:avLst/>
          </a:prstGeom>
        </p:spPr>
        <p:txBody>
          <a:bodyPr vert="horz" lIns="91440" tIns="45720" rIns="91440" bIns="45720" rtlCol="0">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
            <a:extLst>
              <a:ext uri="{FF2B5EF4-FFF2-40B4-BE49-F238E27FC236}">
                <a16:creationId xmlns:a16="http://schemas.microsoft.com/office/drawing/2014/main" id="{FEE759D3-626C-BE90-93D6-ED2393160DA1}"/>
              </a:ext>
            </a:extLst>
          </p:cNvPr>
          <p:cNvSpPr>
            <a:spLocks noGrp="1"/>
          </p:cNvSpPr>
          <p:nvPr>
            <p:ph idx="11"/>
          </p:nvPr>
        </p:nvSpPr>
        <p:spPr>
          <a:xfrm>
            <a:off x="1968430" y="3975615"/>
            <a:ext cx="9385370" cy="797320"/>
          </a:xfrm>
          <a:prstGeom prst="rect">
            <a:avLst/>
          </a:prstGeom>
        </p:spPr>
        <p:txBody>
          <a:bodyPr vert="horz" lIns="91440" tIns="45720" rIns="91440" bIns="45720" rtlCol="0">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
            <a:extLst>
              <a:ext uri="{FF2B5EF4-FFF2-40B4-BE49-F238E27FC236}">
                <a16:creationId xmlns:a16="http://schemas.microsoft.com/office/drawing/2014/main" id="{6D1F844A-FF77-BC78-A6EF-F3F932C90BB9}"/>
              </a:ext>
            </a:extLst>
          </p:cNvPr>
          <p:cNvSpPr>
            <a:spLocks noGrp="1"/>
          </p:cNvSpPr>
          <p:nvPr>
            <p:ph idx="12"/>
          </p:nvPr>
        </p:nvSpPr>
        <p:spPr>
          <a:xfrm>
            <a:off x="1968430" y="5144130"/>
            <a:ext cx="9385370" cy="797320"/>
          </a:xfrm>
          <a:prstGeom prst="rect">
            <a:avLst/>
          </a:prstGeom>
        </p:spPr>
        <p:txBody>
          <a:bodyPr vert="horz" lIns="91440" tIns="45720" rIns="91440" bIns="45720" rtlCol="0">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2513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2" y="3429001"/>
            <a:ext cx="3090332" cy="27479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2DE0CC39-E589-6060-52BF-3A54FD08BBC9}"/>
              </a:ext>
            </a:extLst>
          </p:cNvPr>
          <p:cNvSpPr>
            <a:spLocks noGrp="1"/>
          </p:cNvSpPr>
          <p:nvPr>
            <p:ph idx="10"/>
          </p:nvPr>
        </p:nvSpPr>
        <p:spPr>
          <a:xfrm>
            <a:off x="4188179" y="3429000"/>
            <a:ext cx="3090332" cy="27479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C315A4C5-D866-E6B6-2B5F-7032BDBC8EBE}"/>
              </a:ext>
            </a:extLst>
          </p:cNvPr>
          <p:cNvSpPr>
            <a:spLocks noGrp="1"/>
          </p:cNvSpPr>
          <p:nvPr>
            <p:ph idx="11"/>
          </p:nvPr>
        </p:nvSpPr>
        <p:spPr>
          <a:xfrm>
            <a:off x="7538157" y="3428998"/>
            <a:ext cx="3090332" cy="27479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DF1226F4-8197-5BB5-8C00-A030A4A0A6F7}"/>
              </a:ext>
            </a:extLst>
          </p:cNvPr>
          <p:cNvSpPr>
            <a:spLocks noGrp="1"/>
          </p:cNvSpPr>
          <p:nvPr>
            <p:ph idx="12" hasCustomPrompt="1"/>
          </p:nvPr>
        </p:nvSpPr>
        <p:spPr>
          <a:xfrm>
            <a:off x="838201" y="2441784"/>
            <a:ext cx="3090332" cy="840596"/>
          </a:xfrm>
          <a:prstGeom prst="rect">
            <a:avLst/>
          </a:prstGeom>
        </p:spPr>
        <p:txBody>
          <a:bodyPr vert="horz" lIns="91440" tIns="45720" rIns="91440" bIns="45720" rtlCol="0">
            <a:noAutofit/>
          </a:bodyPr>
          <a:lstStyle>
            <a:lvl1pPr marL="0" indent="0">
              <a:buFontTx/>
              <a:buNone/>
              <a:defRPr sz="2664" b="0" i="0">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sp>
        <p:nvSpPr>
          <p:cNvPr id="15" name="Text Placeholder 2">
            <a:extLst>
              <a:ext uri="{FF2B5EF4-FFF2-40B4-BE49-F238E27FC236}">
                <a16:creationId xmlns:a16="http://schemas.microsoft.com/office/drawing/2014/main" id="{E2E39D31-3B52-CAD6-C4F1-1D17726C8719}"/>
              </a:ext>
            </a:extLst>
          </p:cNvPr>
          <p:cNvSpPr>
            <a:spLocks noGrp="1"/>
          </p:cNvSpPr>
          <p:nvPr>
            <p:ph idx="13" hasCustomPrompt="1"/>
          </p:nvPr>
        </p:nvSpPr>
        <p:spPr>
          <a:xfrm>
            <a:off x="4188179" y="2441782"/>
            <a:ext cx="3090332" cy="840596"/>
          </a:xfrm>
          <a:prstGeom prst="rect">
            <a:avLst/>
          </a:prstGeom>
        </p:spPr>
        <p:txBody>
          <a:bodyPr vert="horz" lIns="91440" tIns="45720" rIns="91440" bIns="45720" rtlCol="0">
            <a:noAutofit/>
          </a:bodyPr>
          <a:lstStyle>
            <a:lvl1pPr marL="0" indent="0">
              <a:buFontTx/>
              <a:buNone/>
              <a:defRPr sz="2664" b="0" i="0">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sp>
        <p:nvSpPr>
          <p:cNvPr id="16" name="Text Placeholder 2">
            <a:extLst>
              <a:ext uri="{FF2B5EF4-FFF2-40B4-BE49-F238E27FC236}">
                <a16:creationId xmlns:a16="http://schemas.microsoft.com/office/drawing/2014/main" id="{1E637A11-9F46-3CFC-983D-A46150A1437E}"/>
              </a:ext>
            </a:extLst>
          </p:cNvPr>
          <p:cNvSpPr>
            <a:spLocks noGrp="1"/>
          </p:cNvSpPr>
          <p:nvPr>
            <p:ph idx="14" hasCustomPrompt="1"/>
          </p:nvPr>
        </p:nvSpPr>
        <p:spPr>
          <a:xfrm>
            <a:off x="7538155" y="2441781"/>
            <a:ext cx="3090332" cy="840596"/>
          </a:xfrm>
          <a:prstGeom prst="rect">
            <a:avLst/>
          </a:prstGeom>
        </p:spPr>
        <p:txBody>
          <a:bodyPr vert="horz" lIns="91440" tIns="45720" rIns="91440" bIns="45720" rtlCol="0">
            <a:noAutofit/>
          </a:bodyPr>
          <a:lstStyle>
            <a:lvl1pPr marL="0" indent="0">
              <a:buFontTx/>
              <a:buNone/>
              <a:defRPr sz="2664" b="0" i="0">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sp>
        <p:nvSpPr>
          <p:cNvPr id="4" name="Title Placeholder 1">
            <a:extLst>
              <a:ext uri="{FF2B5EF4-FFF2-40B4-BE49-F238E27FC236}">
                <a16:creationId xmlns:a16="http://schemas.microsoft.com/office/drawing/2014/main" id="{143F0473-105F-3474-BADB-1962DB7121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8" name="Slide Number Placeholder 5">
            <a:extLst>
              <a:ext uri="{FF2B5EF4-FFF2-40B4-BE49-F238E27FC236}">
                <a16:creationId xmlns:a16="http://schemas.microsoft.com/office/drawing/2014/main" id="{E33CDE65-F9ED-59FC-2B2F-D7FDB87EFF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
        <p:nvSpPr>
          <p:cNvPr id="19" name="Content Placeholder 2">
            <a:extLst>
              <a:ext uri="{FF2B5EF4-FFF2-40B4-BE49-F238E27FC236}">
                <a16:creationId xmlns:a16="http://schemas.microsoft.com/office/drawing/2014/main" id="{DCA71B43-59CD-FC7E-FFE8-ABB5B4364BF5}"/>
              </a:ext>
            </a:extLst>
          </p:cNvPr>
          <p:cNvSpPr>
            <a:spLocks noGrp="1"/>
          </p:cNvSpPr>
          <p:nvPr>
            <p:ph idx="15"/>
          </p:nvPr>
        </p:nvSpPr>
        <p:spPr>
          <a:xfrm>
            <a:off x="848141" y="1825625"/>
            <a:ext cx="10515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0" name="Group 19">
            <a:extLst>
              <a:ext uri="{FF2B5EF4-FFF2-40B4-BE49-F238E27FC236}">
                <a16:creationId xmlns:a16="http://schemas.microsoft.com/office/drawing/2014/main" id="{3D0DFE94-6CA2-2B5F-8C63-6AC0A1DBF370}"/>
              </a:ext>
            </a:extLst>
          </p:cNvPr>
          <p:cNvGrpSpPr/>
          <p:nvPr userDrawn="1"/>
        </p:nvGrpSpPr>
        <p:grpSpPr>
          <a:xfrm>
            <a:off x="-171297" y="-623706"/>
            <a:ext cx="12981855" cy="7581009"/>
            <a:chOff x="-171297" y="-623706"/>
            <a:chExt cx="12981855" cy="7581009"/>
          </a:xfrm>
        </p:grpSpPr>
        <p:pic>
          <p:nvPicPr>
            <p:cNvPr id="21" name="Picture 20">
              <a:extLst>
                <a:ext uri="{FF2B5EF4-FFF2-40B4-BE49-F238E27FC236}">
                  <a16:creationId xmlns:a16="http://schemas.microsoft.com/office/drawing/2014/main" id="{5BA27132-FE92-6F39-1703-33EF292D4D6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9727462" y="-623706"/>
              <a:ext cx="3083096" cy="2925537"/>
            </a:xfrm>
            <a:prstGeom prst="rect">
              <a:avLst/>
            </a:prstGeom>
          </p:spPr>
        </p:pic>
        <p:pic>
          <p:nvPicPr>
            <p:cNvPr id="22" name="Picture 21">
              <a:extLst>
                <a:ext uri="{FF2B5EF4-FFF2-40B4-BE49-F238E27FC236}">
                  <a16:creationId xmlns:a16="http://schemas.microsoft.com/office/drawing/2014/main" id="{2F15046C-FE17-C477-D29C-CF85B697B5A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247"/>
            <a:stretch/>
          </p:blipFill>
          <p:spPr>
            <a:xfrm>
              <a:off x="-171297" y="5630360"/>
              <a:ext cx="3115434" cy="1326943"/>
            </a:xfrm>
            <a:prstGeom prst="rect">
              <a:avLst/>
            </a:prstGeom>
          </p:spPr>
        </p:pic>
      </p:grpSp>
    </p:spTree>
    <p:extLst>
      <p:ext uri="{BB962C8B-B14F-4D97-AF65-F5344CB8AC3E}">
        <p14:creationId xmlns:p14="http://schemas.microsoft.com/office/powerpoint/2010/main" val="2141923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non-branded photos with text">
    <p:spTree>
      <p:nvGrpSpPr>
        <p:cNvPr id="1" name=""/>
        <p:cNvGrpSpPr/>
        <p:nvPr/>
      </p:nvGrpSpPr>
      <p:grpSpPr>
        <a:xfrm>
          <a:off x="0" y="0"/>
          <a:ext cx="0" cy="0"/>
          <a:chOff x="0" y="0"/>
          <a:chExt cx="0" cy="0"/>
        </a:xfrm>
      </p:grpSpPr>
      <p:pic>
        <p:nvPicPr>
          <p:cNvPr id="3" name="Picture 2" descr="A picture containing flower, plant&#10;&#10;Description automatically generated">
            <a:extLst>
              <a:ext uri="{FF2B5EF4-FFF2-40B4-BE49-F238E27FC236}">
                <a16:creationId xmlns:a16="http://schemas.microsoft.com/office/drawing/2014/main" id="{AFE91A1D-5FEE-AFBC-74D7-5AF6BD6570B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08878" y="3025237"/>
            <a:ext cx="2879666" cy="3909491"/>
          </a:xfrm>
          <a:prstGeom prst="rect">
            <a:avLst/>
          </a:prstGeom>
        </p:spPr>
      </p:pic>
      <p:pic>
        <p:nvPicPr>
          <p:cNvPr id="5" name="Picture 4" descr="A picture containing flower, plant&#10;&#10;Description automatically generated">
            <a:extLst>
              <a:ext uri="{FF2B5EF4-FFF2-40B4-BE49-F238E27FC236}">
                <a16:creationId xmlns:a16="http://schemas.microsoft.com/office/drawing/2014/main" id="{197F73BC-DAB4-6DEF-B149-6CF5A789F49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0140595" y="0"/>
            <a:ext cx="2055010" cy="3156267"/>
          </a:xfrm>
          <a:prstGeom prst="rect">
            <a:avLst/>
          </a:prstGeom>
        </p:spPr>
      </p:pic>
      <p:sp>
        <p:nvSpPr>
          <p:cNvPr id="9" name="Slide Number Placeholder 5">
            <a:extLst>
              <a:ext uri="{FF2B5EF4-FFF2-40B4-BE49-F238E27FC236}">
                <a16:creationId xmlns:a16="http://schemas.microsoft.com/office/drawing/2014/main" id="{3B3A3BD4-B750-C337-9696-EE79199DDD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
        <p:nvSpPr>
          <p:cNvPr id="11" name="Title Placeholder 1">
            <a:extLst>
              <a:ext uri="{FF2B5EF4-FFF2-40B4-BE49-F238E27FC236}">
                <a16:creationId xmlns:a16="http://schemas.microsoft.com/office/drawing/2014/main" id="{31D6EF41-9D76-426F-008D-2A4609FF7DFB}"/>
              </a:ext>
            </a:extLst>
          </p:cNvPr>
          <p:cNvSpPr>
            <a:spLocks noGrp="1"/>
          </p:cNvSpPr>
          <p:nvPr>
            <p:ph type="title"/>
          </p:nvPr>
        </p:nvSpPr>
        <p:spPr>
          <a:xfrm>
            <a:off x="838200" y="365125"/>
            <a:ext cx="9647583" cy="1325563"/>
          </a:xfrm>
          <a:prstGeom prst="rect">
            <a:avLst/>
          </a:prstGeom>
        </p:spPr>
        <p:txBody>
          <a:bodyPr vert="horz" lIns="91440" tIns="45720" rIns="91440" bIns="45720" rtlCol="0" anchor="ctr">
            <a:normAutofit/>
          </a:bodyPr>
          <a:lstStyle/>
          <a:p>
            <a:r>
              <a:rPr lang="en-US"/>
              <a:t>Click to edit Master title style</a:t>
            </a:r>
          </a:p>
        </p:txBody>
      </p:sp>
      <p:sp>
        <p:nvSpPr>
          <p:cNvPr id="22" name="Picture Placeholder 3">
            <a:extLst>
              <a:ext uri="{FF2B5EF4-FFF2-40B4-BE49-F238E27FC236}">
                <a16:creationId xmlns:a16="http://schemas.microsoft.com/office/drawing/2014/main" id="{793DE1ED-07B2-4012-EEB9-A3FB77C935E7}"/>
              </a:ext>
            </a:extLst>
          </p:cNvPr>
          <p:cNvSpPr>
            <a:spLocks noGrp="1"/>
          </p:cNvSpPr>
          <p:nvPr>
            <p:ph type="pic" sz="quarter" idx="16"/>
          </p:nvPr>
        </p:nvSpPr>
        <p:spPr>
          <a:xfrm>
            <a:off x="870740" y="2082263"/>
            <a:ext cx="2046175" cy="2040922"/>
          </a:xfrm>
          <a:custGeom>
            <a:avLst/>
            <a:gdLst>
              <a:gd name="connsiteX0" fmla="*/ 0 w 2409825"/>
              <a:gd name="connsiteY0" fmla="*/ 0 h 4267201"/>
              <a:gd name="connsiteX1" fmla="*/ 2409825 w 2409825"/>
              <a:gd name="connsiteY1" fmla="*/ 0 h 4267201"/>
              <a:gd name="connsiteX2" fmla="*/ 2409825 w 2409825"/>
              <a:gd name="connsiteY2" fmla="*/ 4267201 h 4267201"/>
              <a:gd name="connsiteX3" fmla="*/ 0 w 2409825"/>
              <a:gd name="connsiteY3" fmla="*/ 4267201 h 4267201"/>
            </a:gdLst>
            <a:ahLst/>
            <a:cxnLst>
              <a:cxn ang="0">
                <a:pos x="connsiteX0" y="connsiteY0"/>
              </a:cxn>
              <a:cxn ang="0">
                <a:pos x="connsiteX1" y="connsiteY1"/>
              </a:cxn>
              <a:cxn ang="0">
                <a:pos x="connsiteX2" y="connsiteY2"/>
              </a:cxn>
              <a:cxn ang="0">
                <a:pos x="connsiteX3" y="connsiteY3"/>
              </a:cxn>
            </a:cxnLst>
            <a:rect l="l" t="t" r="r" b="b"/>
            <a:pathLst>
              <a:path w="2409825" h="4267201">
                <a:moveTo>
                  <a:pt x="0" y="0"/>
                </a:moveTo>
                <a:lnTo>
                  <a:pt x="2409825" y="0"/>
                </a:lnTo>
                <a:lnTo>
                  <a:pt x="2409825" y="4267201"/>
                </a:lnTo>
                <a:lnTo>
                  <a:pt x="0" y="4267201"/>
                </a:lnTo>
                <a:close/>
              </a:path>
            </a:pathLst>
          </a:custGeom>
          <a:pattFill prst="pct20">
            <a:fgClr>
              <a:schemeClr val="accent1"/>
            </a:fgClr>
            <a:bgClr>
              <a:schemeClr val="bg1"/>
            </a:bgClr>
          </a:pattFill>
        </p:spPr>
        <p:txBody>
          <a:bodyPr wrap="square">
            <a:noAutofit/>
          </a:bodyPr>
          <a:lstStyle>
            <a:lvl1pPr>
              <a:defRPr>
                <a:solidFill>
                  <a:schemeClr val="tx2"/>
                </a:solidFill>
              </a:defRPr>
            </a:lvl1pPr>
          </a:lstStyle>
          <a:p>
            <a:r>
              <a:rPr lang="en-US" dirty="0"/>
              <a:t>Click icon to add picture</a:t>
            </a:r>
          </a:p>
        </p:txBody>
      </p:sp>
      <p:sp>
        <p:nvSpPr>
          <p:cNvPr id="24" name="Picture Placeholder 3">
            <a:extLst>
              <a:ext uri="{FF2B5EF4-FFF2-40B4-BE49-F238E27FC236}">
                <a16:creationId xmlns:a16="http://schemas.microsoft.com/office/drawing/2014/main" id="{D981D3A4-EC43-BE41-B083-F12846042FD8}"/>
              </a:ext>
            </a:extLst>
          </p:cNvPr>
          <p:cNvSpPr>
            <a:spLocks noGrp="1"/>
          </p:cNvSpPr>
          <p:nvPr>
            <p:ph type="pic" sz="quarter" idx="18"/>
          </p:nvPr>
        </p:nvSpPr>
        <p:spPr>
          <a:xfrm>
            <a:off x="3552701" y="2078382"/>
            <a:ext cx="2046175" cy="2040922"/>
          </a:xfrm>
          <a:custGeom>
            <a:avLst/>
            <a:gdLst>
              <a:gd name="connsiteX0" fmla="*/ 0 w 2409825"/>
              <a:gd name="connsiteY0" fmla="*/ 0 h 4267201"/>
              <a:gd name="connsiteX1" fmla="*/ 2409825 w 2409825"/>
              <a:gd name="connsiteY1" fmla="*/ 0 h 4267201"/>
              <a:gd name="connsiteX2" fmla="*/ 2409825 w 2409825"/>
              <a:gd name="connsiteY2" fmla="*/ 4267201 h 4267201"/>
              <a:gd name="connsiteX3" fmla="*/ 0 w 2409825"/>
              <a:gd name="connsiteY3" fmla="*/ 4267201 h 4267201"/>
            </a:gdLst>
            <a:ahLst/>
            <a:cxnLst>
              <a:cxn ang="0">
                <a:pos x="connsiteX0" y="connsiteY0"/>
              </a:cxn>
              <a:cxn ang="0">
                <a:pos x="connsiteX1" y="connsiteY1"/>
              </a:cxn>
              <a:cxn ang="0">
                <a:pos x="connsiteX2" y="connsiteY2"/>
              </a:cxn>
              <a:cxn ang="0">
                <a:pos x="connsiteX3" y="connsiteY3"/>
              </a:cxn>
            </a:cxnLst>
            <a:rect l="l" t="t" r="r" b="b"/>
            <a:pathLst>
              <a:path w="2409825" h="4267201">
                <a:moveTo>
                  <a:pt x="0" y="0"/>
                </a:moveTo>
                <a:lnTo>
                  <a:pt x="2409825" y="0"/>
                </a:lnTo>
                <a:lnTo>
                  <a:pt x="2409825" y="4267201"/>
                </a:lnTo>
                <a:lnTo>
                  <a:pt x="0" y="4267201"/>
                </a:lnTo>
                <a:close/>
              </a:path>
            </a:pathLst>
          </a:custGeom>
          <a:pattFill prst="pct20">
            <a:fgClr>
              <a:schemeClr val="accent1"/>
            </a:fgClr>
            <a:bgClr>
              <a:schemeClr val="bg1"/>
            </a:bgClr>
          </a:pattFill>
        </p:spPr>
        <p:txBody>
          <a:bodyPr wrap="square">
            <a:noAutofit/>
          </a:bodyPr>
          <a:lstStyle>
            <a:lvl1pPr>
              <a:defRPr>
                <a:solidFill>
                  <a:schemeClr val="tx2"/>
                </a:solidFill>
              </a:defRPr>
            </a:lvl1pPr>
          </a:lstStyle>
          <a:p>
            <a:r>
              <a:rPr lang="en-US" dirty="0"/>
              <a:t>Click icon to add picture</a:t>
            </a:r>
          </a:p>
        </p:txBody>
      </p:sp>
      <p:sp>
        <p:nvSpPr>
          <p:cNvPr id="25" name="Picture Placeholder 3">
            <a:extLst>
              <a:ext uri="{FF2B5EF4-FFF2-40B4-BE49-F238E27FC236}">
                <a16:creationId xmlns:a16="http://schemas.microsoft.com/office/drawing/2014/main" id="{B5B444D3-1503-E38C-9B4E-772D4C099B1A}"/>
              </a:ext>
            </a:extLst>
          </p:cNvPr>
          <p:cNvSpPr>
            <a:spLocks noGrp="1"/>
          </p:cNvSpPr>
          <p:nvPr>
            <p:ph type="pic" sz="quarter" idx="20"/>
          </p:nvPr>
        </p:nvSpPr>
        <p:spPr>
          <a:xfrm>
            <a:off x="6266565" y="2078382"/>
            <a:ext cx="2046175" cy="2040922"/>
          </a:xfrm>
          <a:custGeom>
            <a:avLst/>
            <a:gdLst>
              <a:gd name="connsiteX0" fmla="*/ 0 w 2409825"/>
              <a:gd name="connsiteY0" fmla="*/ 0 h 4267201"/>
              <a:gd name="connsiteX1" fmla="*/ 2409825 w 2409825"/>
              <a:gd name="connsiteY1" fmla="*/ 0 h 4267201"/>
              <a:gd name="connsiteX2" fmla="*/ 2409825 w 2409825"/>
              <a:gd name="connsiteY2" fmla="*/ 4267201 h 4267201"/>
              <a:gd name="connsiteX3" fmla="*/ 0 w 2409825"/>
              <a:gd name="connsiteY3" fmla="*/ 4267201 h 4267201"/>
            </a:gdLst>
            <a:ahLst/>
            <a:cxnLst>
              <a:cxn ang="0">
                <a:pos x="connsiteX0" y="connsiteY0"/>
              </a:cxn>
              <a:cxn ang="0">
                <a:pos x="connsiteX1" y="connsiteY1"/>
              </a:cxn>
              <a:cxn ang="0">
                <a:pos x="connsiteX2" y="connsiteY2"/>
              </a:cxn>
              <a:cxn ang="0">
                <a:pos x="connsiteX3" y="connsiteY3"/>
              </a:cxn>
            </a:cxnLst>
            <a:rect l="l" t="t" r="r" b="b"/>
            <a:pathLst>
              <a:path w="2409825" h="4267201">
                <a:moveTo>
                  <a:pt x="0" y="0"/>
                </a:moveTo>
                <a:lnTo>
                  <a:pt x="2409825" y="0"/>
                </a:lnTo>
                <a:lnTo>
                  <a:pt x="2409825" y="4267201"/>
                </a:lnTo>
                <a:lnTo>
                  <a:pt x="0" y="4267201"/>
                </a:lnTo>
                <a:close/>
              </a:path>
            </a:pathLst>
          </a:custGeom>
          <a:pattFill prst="pct20">
            <a:fgClr>
              <a:schemeClr val="accent1"/>
            </a:fgClr>
            <a:bgClr>
              <a:schemeClr val="bg1"/>
            </a:bgClr>
          </a:pattFill>
        </p:spPr>
        <p:txBody>
          <a:bodyPr wrap="square">
            <a:noAutofit/>
          </a:bodyPr>
          <a:lstStyle>
            <a:lvl1pPr>
              <a:defRPr>
                <a:solidFill>
                  <a:schemeClr val="tx2"/>
                </a:solidFill>
              </a:defRPr>
            </a:lvl1pPr>
          </a:lstStyle>
          <a:p>
            <a:r>
              <a:rPr lang="en-US" dirty="0"/>
              <a:t>Click icon to add picture</a:t>
            </a:r>
          </a:p>
        </p:txBody>
      </p:sp>
      <p:sp>
        <p:nvSpPr>
          <p:cNvPr id="35" name="Picture Placeholder 3">
            <a:extLst>
              <a:ext uri="{FF2B5EF4-FFF2-40B4-BE49-F238E27FC236}">
                <a16:creationId xmlns:a16="http://schemas.microsoft.com/office/drawing/2014/main" id="{6ECA727F-9251-3BD3-E232-A1AC12B887BA}"/>
              </a:ext>
            </a:extLst>
          </p:cNvPr>
          <p:cNvSpPr>
            <a:spLocks noGrp="1"/>
          </p:cNvSpPr>
          <p:nvPr>
            <p:ph type="pic" sz="quarter" idx="22"/>
          </p:nvPr>
        </p:nvSpPr>
        <p:spPr>
          <a:xfrm>
            <a:off x="8886695" y="2078382"/>
            <a:ext cx="2046175" cy="2040922"/>
          </a:xfrm>
          <a:custGeom>
            <a:avLst/>
            <a:gdLst>
              <a:gd name="connsiteX0" fmla="*/ 0 w 2409825"/>
              <a:gd name="connsiteY0" fmla="*/ 0 h 4267201"/>
              <a:gd name="connsiteX1" fmla="*/ 2409825 w 2409825"/>
              <a:gd name="connsiteY1" fmla="*/ 0 h 4267201"/>
              <a:gd name="connsiteX2" fmla="*/ 2409825 w 2409825"/>
              <a:gd name="connsiteY2" fmla="*/ 4267201 h 4267201"/>
              <a:gd name="connsiteX3" fmla="*/ 0 w 2409825"/>
              <a:gd name="connsiteY3" fmla="*/ 4267201 h 4267201"/>
            </a:gdLst>
            <a:ahLst/>
            <a:cxnLst>
              <a:cxn ang="0">
                <a:pos x="connsiteX0" y="connsiteY0"/>
              </a:cxn>
              <a:cxn ang="0">
                <a:pos x="connsiteX1" y="connsiteY1"/>
              </a:cxn>
              <a:cxn ang="0">
                <a:pos x="connsiteX2" y="connsiteY2"/>
              </a:cxn>
              <a:cxn ang="0">
                <a:pos x="connsiteX3" y="connsiteY3"/>
              </a:cxn>
            </a:cxnLst>
            <a:rect l="l" t="t" r="r" b="b"/>
            <a:pathLst>
              <a:path w="2409825" h="4267201">
                <a:moveTo>
                  <a:pt x="0" y="0"/>
                </a:moveTo>
                <a:lnTo>
                  <a:pt x="2409825" y="0"/>
                </a:lnTo>
                <a:lnTo>
                  <a:pt x="2409825" y="4267201"/>
                </a:lnTo>
                <a:lnTo>
                  <a:pt x="0" y="4267201"/>
                </a:lnTo>
                <a:close/>
              </a:path>
            </a:pathLst>
          </a:custGeom>
          <a:pattFill prst="pct20">
            <a:fgClr>
              <a:schemeClr val="accent1"/>
            </a:fgClr>
            <a:bgClr>
              <a:schemeClr val="bg1"/>
            </a:bgClr>
          </a:pattFill>
        </p:spPr>
        <p:txBody>
          <a:bodyPr wrap="square">
            <a:noAutofit/>
          </a:bodyPr>
          <a:lstStyle>
            <a:lvl1pPr>
              <a:defRPr>
                <a:solidFill>
                  <a:schemeClr val="tx2"/>
                </a:solidFill>
              </a:defRPr>
            </a:lvl1pPr>
          </a:lstStyle>
          <a:p>
            <a:r>
              <a:rPr lang="en-US" dirty="0"/>
              <a:t>Click icon to add picture</a:t>
            </a:r>
          </a:p>
        </p:txBody>
      </p:sp>
      <p:sp>
        <p:nvSpPr>
          <p:cNvPr id="36" name="Content Placeholder 2">
            <a:extLst>
              <a:ext uri="{FF2B5EF4-FFF2-40B4-BE49-F238E27FC236}">
                <a16:creationId xmlns:a16="http://schemas.microsoft.com/office/drawing/2014/main" id="{136F6F0F-AB1A-D9C3-9D22-ED9D4584F2C9}"/>
              </a:ext>
            </a:extLst>
          </p:cNvPr>
          <p:cNvSpPr>
            <a:spLocks noGrp="1"/>
          </p:cNvSpPr>
          <p:nvPr>
            <p:ph idx="10"/>
          </p:nvPr>
        </p:nvSpPr>
        <p:spPr>
          <a:xfrm>
            <a:off x="870100" y="4376282"/>
            <a:ext cx="2055011" cy="572597"/>
          </a:xfrm>
          <a:prstGeom prst="rect">
            <a:avLst/>
          </a:prstGeom>
        </p:spPr>
        <p:txBody>
          <a:bodyPr>
            <a:normAutofit/>
          </a:bodyPr>
          <a:lstStyle>
            <a:lvl1pPr marL="0" indent="0" algn="ctr">
              <a:buNone/>
              <a:defRPr sz="1800">
                <a:solidFill>
                  <a:schemeClr val="tx2"/>
                </a:solidFill>
                <a:latin typeface="Candara" panose="020E0502030303020204" pitchFamily="34" charset="0"/>
              </a:defRPr>
            </a:lvl1pPr>
            <a:lvl2pPr marL="457200" indent="0" algn="ctr">
              <a:buNone/>
              <a:defRPr sz="1800">
                <a:solidFill>
                  <a:schemeClr val="tx2"/>
                </a:solidFill>
                <a:latin typeface="Candara" panose="020E0502030303020204" pitchFamily="34" charset="0"/>
              </a:defRPr>
            </a:lvl2pPr>
            <a:lvl3pPr marL="914400" indent="0" algn="ctr">
              <a:buNone/>
              <a:defRPr sz="1800">
                <a:solidFill>
                  <a:schemeClr val="tx2"/>
                </a:solidFill>
                <a:latin typeface="Candara" panose="020E0502030303020204" pitchFamily="34" charset="0"/>
              </a:defRPr>
            </a:lvl3pPr>
            <a:lvl4pPr marL="1371600" indent="0" algn="ctr">
              <a:buNone/>
              <a:defRPr sz="1800">
                <a:solidFill>
                  <a:schemeClr val="tx2"/>
                </a:solidFill>
                <a:latin typeface="Candara" panose="020E0502030303020204" pitchFamily="34" charset="0"/>
              </a:defRPr>
            </a:lvl4pPr>
            <a:lvl5pPr marL="1828800" indent="0" algn="ctr">
              <a:buNone/>
              <a:defRPr sz="18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2">
            <a:extLst>
              <a:ext uri="{FF2B5EF4-FFF2-40B4-BE49-F238E27FC236}">
                <a16:creationId xmlns:a16="http://schemas.microsoft.com/office/drawing/2014/main" id="{B8B62453-9A59-FFFA-47B9-C6B0857AF539}"/>
              </a:ext>
            </a:extLst>
          </p:cNvPr>
          <p:cNvSpPr>
            <a:spLocks noGrp="1"/>
          </p:cNvSpPr>
          <p:nvPr>
            <p:ph idx="24"/>
          </p:nvPr>
        </p:nvSpPr>
        <p:spPr>
          <a:xfrm>
            <a:off x="3552061" y="4376282"/>
            <a:ext cx="2055011" cy="572597"/>
          </a:xfrm>
          <a:prstGeom prst="rect">
            <a:avLst/>
          </a:prstGeom>
        </p:spPr>
        <p:txBody>
          <a:bodyPr>
            <a:normAutofit/>
          </a:bodyPr>
          <a:lstStyle>
            <a:lvl1pPr marL="0" indent="0" algn="ctr">
              <a:buNone/>
              <a:defRPr sz="1800">
                <a:solidFill>
                  <a:schemeClr val="tx2"/>
                </a:solidFill>
                <a:latin typeface="Candara" panose="020E0502030303020204" pitchFamily="34" charset="0"/>
              </a:defRPr>
            </a:lvl1pPr>
            <a:lvl2pPr marL="457200" indent="0" algn="ctr">
              <a:buNone/>
              <a:defRPr sz="1800">
                <a:solidFill>
                  <a:schemeClr val="tx2"/>
                </a:solidFill>
                <a:latin typeface="Candara" panose="020E0502030303020204" pitchFamily="34" charset="0"/>
              </a:defRPr>
            </a:lvl2pPr>
            <a:lvl3pPr marL="914400" indent="0" algn="ctr">
              <a:buNone/>
              <a:defRPr sz="1800">
                <a:solidFill>
                  <a:schemeClr val="tx2"/>
                </a:solidFill>
                <a:latin typeface="Candara" panose="020E0502030303020204" pitchFamily="34" charset="0"/>
              </a:defRPr>
            </a:lvl3pPr>
            <a:lvl4pPr marL="1371600" indent="0" algn="ctr">
              <a:buNone/>
              <a:defRPr sz="1800">
                <a:solidFill>
                  <a:schemeClr val="tx2"/>
                </a:solidFill>
                <a:latin typeface="Candara" panose="020E0502030303020204" pitchFamily="34" charset="0"/>
              </a:defRPr>
            </a:lvl4pPr>
            <a:lvl5pPr marL="1828800" indent="0" algn="ctr">
              <a:buNone/>
              <a:defRPr sz="18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2">
            <a:extLst>
              <a:ext uri="{FF2B5EF4-FFF2-40B4-BE49-F238E27FC236}">
                <a16:creationId xmlns:a16="http://schemas.microsoft.com/office/drawing/2014/main" id="{5EA7E2FC-8FCD-193D-4A6B-637EADB6D1EF}"/>
              </a:ext>
            </a:extLst>
          </p:cNvPr>
          <p:cNvSpPr>
            <a:spLocks noGrp="1"/>
          </p:cNvSpPr>
          <p:nvPr>
            <p:ph idx="25"/>
          </p:nvPr>
        </p:nvSpPr>
        <p:spPr>
          <a:xfrm>
            <a:off x="6265925" y="4376282"/>
            <a:ext cx="2055011" cy="572597"/>
          </a:xfrm>
          <a:prstGeom prst="rect">
            <a:avLst/>
          </a:prstGeom>
        </p:spPr>
        <p:txBody>
          <a:bodyPr>
            <a:normAutofit/>
          </a:bodyPr>
          <a:lstStyle>
            <a:lvl1pPr marL="0" indent="0" algn="ctr">
              <a:buNone/>
              <a:defRPr sz="1800">
                <a:solidFill>
                  <a:schemeClr val="tx2"/>
                </a:solidFill>
                <a:latin typeface="Candara" panose="020E0502030303020204" pitchFamily="34" charset="0"/>
              </a:defRPr>
            </a:lvl1pPr>
            <a:lvl2pPr marL="457200" indent="0" algn="ctr">
              <a:buNone/>
              <a:defRPr sz="1800">
                <a:solidFill>
                  <a:schemeClr val="tx2"/>
                </a:solidFill>
                <a:latin typeface="Candara" panose="020E0502030303020204" pitchFamily="34" charset="0"/>
              </a:defRPr>
            </a:lvl2pPr>
            <a:lvl3pPr marL="914400" indent="0" algn="ctr">
              <a:buNone/>
              <a:defRPr sz="1800">
                <a:solidFill>
                  <a:schemeClr val="tx2"/>
                </a:solidFill>
                <a:latin typeface="Candara" panose="020E0502030303020204" pitchFamily="34" charset="0"/>
              </a:defRPr>
            </a:lvl3pPr>
            <a:lvl4pPr marL="1371600" indent="0" algn="ctr">
              <a:buNone/>
              <a:defRPr sz="1800">
                <a:solidFill>
                  <a:schemeClr val="tx2"/>
                </a:solidFill>
                <a:latin typeface="Candara" panose="020E0502030303020204" pitchFamily="34" charset="0"/>
              </a:defRPr>
            </a:lvl4pPr>
            <a:lvl5pPr marL="1828800" indent="0" algn="ctr">
              <a:buNone/>
              <a:defRPr sz="18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2">
            <a:extLst>
              <a:ext uri="{FF2B5EF4-FFF2-40B4-BE49-F238E27FC236}">
                <a16:creationId xmlns:a16="http://schemas.microsoft.com/office/drawing/2014/main" id="{4C9683AB-CD07-CE54-B5DD-8B7F13EE5A6C}"/>
              </a:ext>
            </a:extLst>
          </p:cNvPr>
          <p:cNvSpPr>
            <a:spLocks noGrp="1"/>
          </p:cNvSpPr>
          <p:nvPr>
            <p:ph idx="26"/>
          </p:nvPr>
        </p:nvSpPr>
        <p:spPr>
          <a:xfrm>
            <a:off x="8881704" y="4376282"/>
            <a:ext cx="2055011" cy="572597"/>
          </a:xfrm>
          <a:prstGeom prst="rect">
            <a:avLst/>
          </a:prstGeom>
        </p:spPr>
        <p:txBody>
          <a:bodyPr>
            <a:normAutofit/>
          </a:bodyPr>
          <a:lstStyle>
            <a:lvl1pPr marL="0" indent="0" algn="ctr">
              <a:buNone/>
              <a:defRPr sz="1800">
                <a:solidFill>
                  <a:schemeClr val="tx2"/>
                </a:solidFill>
                <a:latin typeface="Candara" panose="020E0502030303020204" pitchFamily="34" charset="0"/>
              </a:defRPr>
            </a:lvl1pPr>
            <a:lvl2pPr marL="457200" indent="0" algn="ctr">
              <a:buNone/>
              <a:defRPr sz="1800">
                <a:solidFill>
                  <a:schemeClr val="tx2"/>
                </a:solidFill>
                <a:latin typeface="Candara" panose="020E0502030303020204" pitchFamily="34" charset="0"/>
              </a:defRPr>
            </a:lvl2pPr>
            <a:lvl3pPr marL="914400" indent="0" algn="ctr">
              <a:buNone/>
              <a:defRPr sz="1800">
                <a:solidFill>
                  <a:schemeClr val="tx2"/>
                </a:solidFill>
                <a:latin typeface="Candara" panose="020E0502030303020204" pitchFamily="34" charset="0"/>
              </a:defRPr>
            </a:lvl3pPr>
            <a:lvl4pPr marL="1371600" indent="0" algn="ctr">
              <a:buNone/>
              <a:defRPr sz="1800">
                <a:solidFill>
                  <a:schemeClr val="tx2"/>
                </a:solidFill>
                <a:latin typeface="Candara" panose="020E0502030303020204" pitchFamily="34" charset="0"/>
              </a:defRPr>
            </a:lvl4pPr>
            <a:lvl5pPr marL="1828800" indent="0" algn="ctr">
              <a:buNone/>
              <a:defRPr sz="18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4033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branded photos with text">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719B527D-9C1C-6AE8-1D79-2A23FF3117CD}"/>
              </a:ext>
            </a:extLst>
          </p:cNvPr>
          <p:cNvSpPr>
            <a:spLocks noGrp="1"/>
          </p:cNvSpPr>
          <p:nvPr>
            <p:ph type="pic" sz="quarter" idx="16"/>
          </p:nvPr>
        </p:nvSpPr>
        <p:spPr>
          <a:xfrm>
            <a:off x="838840" y="2082262"/>
            <a:ext cx="2163206" cy="2157653"/>
          </a:xfrm>
          <a:custGeom>
            <a:avLst/>
            <a:gdLst>
              <a:gd name="connsiteX0" fmla="*/ 0 w 2409825"/>
              <a:gd name="connsiteY0" fmla="*/ 0 h 4267201"/>
              <a:gd name="connsiteX1" fmla="*/ 2409825 w 2409825"/>
              <a:gd name="connsiteY1" fmla="*/ 0 h 4267201"/>
              <a:gd name="connsiteX2" fmla="*/ 2409825 w 2409825"/>
              <a:gd name="connsiteY2" fmla="*/ 4267201 h 4267201"/>
              <a:gd name="connsiteX3" fmla="*/ 0 w 2409825"/>
              <a:gd name="connsiteY3" fmla="*/ 4267201 h 4267201"/>
            </a:gdLst>
            <a:ahLst/>
            <a:cxnLst>
              <a:cxn ang="0">
                <a:pos x="connsiteX0" y="connsiteY0"/>
              </a:cxn>
              <a:cxn ang="0">
                <a:pos x="connsiteX1" y="connsiteY1"/>
              </a:cxn>
              <a:cxn ang="0">
                <a:pos x="connsiteX2" y="connsiteY2"/>
              </a:cxn>
              <a:cxn ang="0">
                <a:pos x="connsiteX3" y="connsiteY3"/>
              </a:cxn>
            </a:cxnLst>
            <a:rect l="l" t="t" r="r" b="b"/>
            <a:pathLst>
              <a:path w="2409825" h="4267201">
                <a:moveTo>
                  <a:pt x="0" y="0"/>
                </a:moveTo>
                <a:lnTo>
                  <a:pt x="2409825" y="0"/>
                </a:lnTo>
                <a:lnTo>
                  <a:pt x="2409825" y="4267201"/>
                </a:lnTo>
                <a:lnTo>
                  <a:pt x="0" y="4267201"/>
                </a:lnTo>
                <a:close/>
              </a:path>
            </a:pathLst>
          </a:custGeom>
          <a:pattFill prst="pct20">
            <a:fgClr>
              <a:schemeClr val="accent1"/>
            </a:fgClr>
            <a:bgClr>
              <a:schemeClr val="bg1"/>
            </a:bgClr>
          </a:pattFill>
        </p:spPr>
        <p:txBody>
          <a:bodyPr wrap="square">
            <a:noAutofit/>
          </a:bodyPr>
          <a:lstStyle/>
          <a:p>
            <a:r>
              <a:rPr lang="en-US" dirty="0"/>
              <a:t>Click icon to add picture</a:t>
            </a:r>
          </a:p>
        </p:txBody>
      </p:sp>
      <p:sp>
        <p:nvSpPr>
          <p:cNvPr id="28" name="Picture Placeholder 3">
            <a:extLst>
              <a:ext uri="{FF2B5EF4-FFF2-40B4-BE49-F238E27FC236}">
                <a16:creationId xmlns:a16="http://schemas.microsoft.com/office/drawing/2014/main" id="{2C41E610-88AD-A791-6A1A-9414936FA065}"/>
              </a:ext>
            </a:extLst>
          </p:cNvPr>
          <p:cNvSpPr>
            <a:spLocks noGrp="1"/>
          </p:cNvSpPr>
          <p:nvPr>
            <p:ph type="pic" sz="quarter" idx="18"/>
          </p:nvPr>
        </p:nvSpPr>
        <p:spPr>
          <a:xfrm>
            <a:off x="3622274" y="2078381"/>
            <a:ext cx="2163206" cy="2157653"/>
          </a:xfrm>
          <a:custGeom>
            <a:avLst/>
            <a:gdLst>
              <a:gd name="connsiteX0" fmla="*/ 0 w 2409825"/>
              <a:gd name="connsiteY0" fmla="*/ 0 h 4267201"/>
              <a:gd name="connsiteX1" fmla="*/ 2409825 w 2409825"/>
              <a:gd name="connsiteY1" fmla="*/ 0 h 4267201"/>
              <a:gd name="connsiteX2" fmla="*/ 2409825 w 2409825"/>
              <a:gd name="connsiteY2" fmla="*/ 4267201 h 4267201"/>
              <a:gd name="connsiteX3" fmla="*/ 0 w 2409825"/>
              <a:gd name="connsiteY3" fmla="*/ 4267201 h 4267201"/>
            </a:gdLst>
            <a:ahLst/>
            <a:cxnLst>
              <a:cxn ang="0">
                <a:pos x="connsiteX0" y="connsiteY0"/>
              </a:cxn>
              <a:cxn ang="0">
                <a:pos x="connsiteX1" y="connsiteY1"/>
              </a:cxn>
              <a:cxn ang="0">
                <a:pos x="connsiteX2" y="connsiteY2"/>
              </a:cxn>
              <a:cxn ang="0">
                <a:pos x="connsiteX3" y="connsiteY3"/>
              </a:cxn>
            </a:cxnLst>
            <a:rect l="l" t="t" r="r" b="b"/>
            <a:pathLst>
              <a:path w="2409825" h="4267201">
                <a:moveTo>
                  <a:pt x="0" y="0"/>
                </a:moveTo>
                <a:lnTo>
                  <a:pt x="2409825" y="0"/>
                </a:lnTo>
                <a:lnTo>
                  <a:pt x="2409825" y="4267201"/>
                </a:lnTo>
                <a:lnTo>
                  <a:pt x="0" y="4267201"/>
                </a:lnTo>
                <a:close/>
              </a:path>
            </a:pathLst>
          </a:custGeom>
          <a:pattFill prst="pct20">
            <a:fgClr>
              <a:schemeClr val="accent1"/>
            </a:fgClr>
            <a:bgClr>
              <a:schemeClr val="bg1"/>
            </a:bgClr>
          </a:pattFill>
        </p:spPr>
        <p:txBody>
          <a:bodyPr wrap="square">
            <a:noAutofit/>
          </a:bodyPr>
          <a:lstStyle/>
          <a:p>
            <a:r>
              <a:rPr lang="en-US" dirty="0"/>
              <a:t>Click icon to add picture</a:t>
            </a:r>
          </a:p>
        </p:txBody>
      </p:sp>
      <p:sp>
        <p:nvSpPr>
          <p:cNvPr id="30" name="Picture Placeholder 3">
            <a:extLst>
              <a:ext uri="{FF2B5EF4-FFF2-40B4-BE49-F238E27FC236}">
                <a16:creationId xmlns:a16="http://schemas.microsoft.com/office/drawing/2014/main" id="{F3A09792-9859-517D-D8F3-20BEAEDEDD41}"/>
              </a:ext>
            </a:extLst>
          </p:cNvPr>
          <p:cNvSpPr>
            <a:spLocks noGrp="1"/>
          </p:cNvSpPr>
          <p:nvPr>
            <p:ph type="pic" sz="quarter" idx="20"/>
          </p:nvPr>
        </p:nvSpPr>
        <p:spPr>
          <a:xfrm>
            <a:off x="6405711" y="2078381"/>
            <a:ext cx="2163206" cy="2157653"/>
          </a:xfrm>
          <a:custGeom>
            <a:avLst/>
            <a:gdLst>
              <a:gd name="connsiteX0" fmla="*/ 0 w 2409825"/>
              <a:gd name="connsiteY0" fmla="*/ 0 h 4267201"/>
              <a:gd name="connsiteX1" fmla="*/ 2409825 w 2409825"/>
              <a:gd name="connsiteY1" fmla="*/ 0 h 4267201"/>
              <a:gd name="connsiteX2" fmla="*/ 2409825 w 2409825"/>
              <a:gd name="connsiteY2" fmla="*/ 4267201 h 4267201"/>
              <a:gd name="connsiteX3" fmla="*/ 0 w 2409825"/>
              <a:gd name="connsiteY3" fmla="*/ 4267201 h 4267201"/>
            </a:gdLst>
            <a:ahLst/>
            <a:cxnLst>
              <a:cxn ang="0">
                <a:pos x="connsiteX0" y="connsiteY0"/>
              </a:cxn>
              <a:cxn ang="0">
                <a:pos x="connsiteX1" y="connsiteY1"/>
              </a:cxn>
              <a:cxn ang="0">
                <a:pos x="connsiteX2" y="connsiteY2"/>
              </a:cxn>
              <a:cxn ang="0">
                <a:pos x="connsiteX3" y="connsiteY3"/>
              </a:cxn>
            </a:cxnLst>
            <a:rect l="l" t="t" r="r" b="b"/>
            <a:pathLst>
              <a:path w="2409825" h="4267201">
                <a:moveTo>
                  <a:pt x="0" y="0"/>
                </a:moveTo>
                <a:lnTo>
                  <a:pt x="2409825" y="0"/>
                </a:lnTo>
                <a:lnTo>
                  <a:pt x="2409825" y="4267201"/>
                </a:lnTo>
                <a:lnTo>
                  <a:pt x="0" y="4267201"/>
                </a:lnTo>
                <a:close/>
              </a:path>
            </a:pathLst>
          </a:custGeom>
          <a:pattFill prst="pct20">
            <a:fgClr>
              <a:schemeClr val="accent1"/>
            </a:fgClr>
            <a:bgClr>
              <a:schemeClr val="bg1"/>
            </a:bgClr>
          </a:pattFill>
        </p:spPr>
        <p:txBody>
          <a:bodyPr wrap="square">
            <a:noAutofit/>
          </a:bodyPr>
          <a:lstStyle/>
          <a:p>
            <a:r>
              <a:rPr lang="en-US" dirty="0"/>
              <a:t>Click icon to add picture</a:t>
            </a:r>
          </a:p>
        </p:txBody>
      </p:sp>
      <p:sp>
        <p:nvSpPr>
          <p:cNvPr id="32" name="Picture Placeholder 3">
            <a:extLst>
              <a:ext uri="{FF2B5EF4-FFF2-40B4-BE49-F238E27FC236}">
                <a16:creationId xmlns:a16="http://schemas.microsoft.com/office/drawing/2014/main" id="{98BB2312-B810-E164-F3E9-EEAEA91D54A5}"/>
              </a:ext>
            </a:extLst>
          </p:cNvPr>
          <p:cNvSpPr>
            <a:spLocks noGrp="1"/>
          </p:cNvSpPr>
          <p:nvPr>
            <p:ph type="pic" sz="quarter" idx="22"/>
          </p:nvPr>
        </p:nvSpPr>
        <p:spPr>
          <a:xfrm>
            <a:off x="9095414" y="2078381"/>
            <a:ext cx="2163206" cy="2157653"/>
          </a:xfrm>
          <a:custGeom>
            <a:avLst/>
            <a:gdLst>
              <a:gd name="connsiteX0" fmla="*/ 0 w 2409825"/>
              <a:gd name="connsiteY0" fmla="*/ 0 h 4267201"/>
              <a:gd name="connsiteX1" fmla="*/ 2409825 w 2409825"/>
              <a:gd name="connsiteY1" fmla="*/ 0 h 4267201"/>
              <a:gd name="connsiteX2" fmla="*/ 2409825 w 2409825"/>
              <a:gd name="connsiteY2" fmla="*/ 4267201 h 4267201"/>
              <a:gd name="connsiteX3" fmla="*/ 0 w 2409825"/>
              <a:gd name="connsiteY3" fmla="*/ 4267201 h 4267201"/>
            </a:gdLst>
            <a:ahLst/>
            <a:cxnLst>
              <a:cxn ang="0">
                <a:pos x="connsiteX0" y="connsiteY0"/>
              </a:cxn>
              <a:cxn ang="0">
                <a:pos x="connsiteX1" y="connsiteY1"/>
              </a:cxn>
              <a:cxn ang="0">
                <a:pos x="connsiteX2" y="connsiteY2"/>
              </a:cxn>
              <a:cxn ang="0">
                <a:pos x="connsiteX3" y="connsiteY3"/>
              </a:cxn>
            </a:cxnLst>
            <a:rect l="l" t="t" r="r" b="b"/>
            <a:pathLst>
              <a:path w="2409825" h="4267201">
                <a:moveTo>
                  <a:pt x="0" y="0"/>
                </a:moveTo>
                <a:lnTo>
                  <a:pt x="2409825" y="0"/>
                </a:lnTo>
                <a:lnTo>
                  <a:pt x="2409825" y="4267201"/>
                </a:lnTo>
                <a:lnTo>
                  <a:pt x="0" y="4267201"/>
                </a:lnTo>
                <a:close/>
              </a:path>
            </a:pathLst>
          </a:custGeom>
          <a:pattFill prst="pct20">
            <a:fgClr>
              <a:schemeClr val="accent1"/>
            </a:fgClr>
            <a:bgClr>
              <a:schemeClr val="bg1"/>
            </a:bgClr>
          </a:pattFill>
        </p:spPr>
        <p:txBody>
          <a:bodyPr wrap="square">
            <a:noAutofit/>
          </a:bodyPr>
          <a:lstStyle/>
          <a:p>
            <a:r>
              <a:rPr lang="en-US" dirty="0"/>
              <a:t>Click icon to add picture</a:t>
            </a:r>
          </a:p>
        </p:txBody>
      </p:sp>
      <p:sp>
        <p:nvSpPr>
          <p:cNvPr id="9" name="Slide Number Placeholder 5">
            <a:extLst>
              <a:ext uri="{FF2B5EF4-FFF2-40B4-BE49-F238E27FC236}">
                <a16:creationId xmlns:a16="http://schemas.microsoft.com/office/drawing/2014/main" id="{3B3A3BD4-B750-C337-9696-EE79199DDD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
        <p:nvSpPr>
          <p:cNvPr id="11" name="Title Placeholder 1">
            <a:extLst>
              <a:ext uri="{FF2B5EF4-FFF2-40B4-BE49-F238E27FC236}">
                <a16:creationId xmlns:a16="http://schemas.microsoft.com/office/drawing/2014/main" id="{31D6EF41-9D76-426F-008D-2A4609FF7DFB}"/>
              </a:ext>
            </a:extLst>
          </p:cNvPr>
          <p:cNvSpPr>
            <a:spLocks noGrp="1"/>
          </p:cNvSpPr>
          <p:nvPr>
            <p:ph type="title"/>
          </p:nvPr>
        </p:nvSpPr>
        <p:spPr>
          <a:xfrm>
            <a:off x="838200" y="365125"/>
            <a:ext cx="10511249" cy="1325563"/>
          </a:xfrm>
          <a:prstGeom prst="rect">
            <a:avLst/>
          </a:prstGeom>
        </p:spPr>
        <p:txBody>
          <a:bodyPr vert="horz" lIns="91440" tIns="45720" rIns="91440" bIns="45720" rtlCol="0" anchor="ctr">
            <a:normAutofit/>
          </a:bodyPr>
          <a:lstStyle/>
          <a:p>
            <a:r>
              <a:rPr lang="en-US"/>
              <a:t>Click to edit Master title style</a:t>
            </a:r>
          </a:p>
        </p:txBody>
      </p:sp>
      <p:sp>
        <p:nvSpPr>
          <p:cNvPr id="14" name="Content Placeholder 2">
            <a:extLst>
              <a:ext uri="{FF2B5EF4-FFF2-40B4-BE49-F238E27FC236}">
                <a16:creationId xmlns:a16="http://schemas.microsoft.com/office/drawing/2014/main" id="{2ADE7647-8AB9-4C93-DBB1-A9B67B298DD9}"/>
              </a:ext>
            </a:extLst>
          </p:cNvPr>
          <p:cNvSpPr>
            <a:spLocks noGrp="1"/>
          </p:cNvSpPr>
          <p:nvPr>
            <p:ph idx="10"/>
          </p:nvPr>
        </p:nvSpPr>
        <p:spPr>
          <a:xfrm>
            <a:off x="838200" y="4441207"/>
            <a:ext cx="2172547" cy="605347"/>
          </a:xfrm>
          <a:prstGeom prst="rect">
            <a:avLst/>
          </a:prstGeom>
        </p:spPr>
        <p:txBody>
          <a:bodyPr>
            <a:normAutofit/>
          </a:bodyPr>
          <a:lstStyle>
            <a:lvl1pPr marL="0" indent="0" algn="ctr">
              <a:buNone/>
              <a:defRPr sz="1800">
                <a:solidFill>
                  <a:schemeClr val="tx1"/>
                </a:solidFill>
                <a:latin typeface="Candara" panose="020E0502030303020204" pitchFamily="34" charset="0"/>
              </a:defRPr>
            </a:lvl1pPr>
            <a:lvl2pPr marL="457200" indent="0" algn="ctr">
              <a:buNone/>
              <a:defRPr sz="1800">
                <a:solidFill>
                  <a:schemeClr val="tx1"/>
                </a:solidFill>
                <a:latin typeface="Candara" panose="020E0502030303020204" pitchFamily="34" charset="0"/>
              </a:defRPr>
            </a:lvl2pPr>
            <a:lvl3pPr marL="914400" indent="0" algn="ctr">
              <a:buNone/>
              <a:defRPr sz="1800">
                <a:solidFill>
                  <a:schemeClr val="tx1"/>
                </a:solidFill>
                <a:latin typeface="Candara" panose="020E0502030303020204" pitchFamily="34" charset="0"/>
              </a:defRPr>
            </a:lvl3pPr>
            <a:lvl4pPr marL="1371600" indent="0" algn="ctr">
              <a:buNone/>
              <a:defRPr sz="1800">
                <a:solidFill>
                  <a:schemeClr val="tx1"/>
                </a:solidFill>
                <a:latin typeface="Candara" panose="020E0502030303020204" pitchFamily="34" charset="0"/>
              </a:defRPr>
            </a:lvl4pPr>
            <a:lvl5pPr marL="1828800" indent="0" algn="ctr">
              <a:buNone/>
              <a:defRPr sz="1800">
                <a:solidFill>
                  <a:schemeClr val="tx1"/>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C337AE39-39AF-531B-B314-25FF50846688}"/>
              </a:ext>
            </a:extLst>
          </p:cNvPr>
          <p:cNvSpPr>
            <a:spLocks noGrp="1"/>
          </p:cNvSpPr>
          <p:nvPr>
            <p:ph idx="24"/>
          </p:nvPr>
        </p:nvSpPr>
        <p:spPr>
          <a:xfrm>
            <a:off x="3621634" y="4441207"/>
            <a:ext cx="2172547" cy="605347"/>
          </a:xfrm>
          <a:prstGeom prst="rect">
            <a:avLst/>
          </a:prstGeom>
        </p:spPr>
        <p:txBody>
          <a:bodyPr>
            <a:normAutofit/>
          </a:bodyPr>
          <a:lstStyle>
            <a:lvl1pPr marL="0" indent="0" algn="ctr">
              <a:buNone/>
              <a:defRPr sz="1800">
                <a:solidFill>
                  <a:schemeClr val="tx1"/>
                </a:solidFill>
                <a:latin typeface="Candara" panose="020E0502030303020204" pitchFamily="34" charset="0"/>
              </a:defRPr>
            </a:lvl1pPr>
            <a:lvl2pPr marL="457200" indent="0" algn="ctr">
              <a:buNone/>
              <a:defRPr sz="1800">
                <a:solidFill>
                  <a:schemeClr val="tx1"/>
                </a:solidFill>
                <a:latin typeface="Candara" panose="020E0502030303020204" pitchFamily="34" charset="0"/>
              </a:defRPr>
            </a:lvl2pPr>
            <a:lvl3pPr marL="914400" indent="0" algn="ctr">
              <a:buNone/>
              <a:defRPr sz="1800">
                <a:solidFill>
                  <a:schemeClr val="tx1"/>
                </a:solidFill>
                <a:latin typeface="Candara" panose="020E0502030303020204" pitchFamily="34" charset="0"/>
              </a:defRPr>
            </a:lvl3pPr>
            <a:lvl4pPr marL="1371600" indent="0" algn="ctr">
              <a:buNone/>
              <a:defRPr sz="1800">
                <a:solidFill>
                  <a:schemeClr val="tx1"/>
                </a:solidFill>
                <a:latin typeface="Candara" panose="020E0502030303020204" pitchFamily="34" charset="0"/>
              </a:defRPr>
            </a:lvl4pPr>
            <a:lvl5pPr marL="1828800" indent="0" algn="ctr">
              <a:buNone/>
              <a:defRPr sz="1800">
                <a:solidFill>
                  <a:schemeClr val="tx1"/>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3D3BF79A-7C27-DC5A-BB88-5E850439136C}"/>
              </a:ext>
            </a:extLst>
          </p:cNvPr>
          <p:cNvSpPr>
            <a:spLocks noGrp="1"/>
          </p:cNvSpPr>
          <p:nvPr>
            <p:ph idx="25"/>
          </p:nvPr>
        </p:nvSpPr>
        <p:spPr>
          <a:xfrm>
            <a:off x="6405071" y="4441207"/>
            <a:ext cx="2172547" cy="605347"/>
          </a:xfrm>
          <a:prstGeom prst="rect">
            <a:avLst/>
          </a:prstGeom>
        </p:spPr>
        <p:txBody>
          <a:bodyPr>
            <a:normAutofit/>
          </a:bodyPr>
          <a:lstStyle>
            <a:lvl1pPr marL="0" indent="0" algn="ctr">
              <a:buNone/>
              <a:defRPr sz="1800">
                <a:solidFill>
                  <a:schemeClr val="tx1"/>
                </a:solidFill>
                <a:latin typeface="Candara" panose="020E0502030303020204" pitchFamily="34" charset="0"/>
              </a:defRPr>
            </a:lvl1pPr>
            <a:lvl2pPr marL="457200" indent="0" algn="ctr">
              <a:buNone/>
              <a:defRPr sz="1800">
                <a:solidFill>
                  <a:schemeClr val="tx1"/>
                </a:solidFill>
                <a:latin typeface="Candara" panose="020E0502030303020204" pitchFamily="34" charset="0"/>
              </a:defRPr>
            </a:lvl2pPr>
            <a:lvl3pPr marL="914400" indent="0" algn="ctr">
              <a:buNone/>
              <a:defRPr sz="1800">
                <a:solidFill>
                  <a:schemeClr val="tx1"/>
                </a:solidFill>
                <a:latin typeface="Candara" panose="020E0502030303020204" pitchFamily="34" charset="0"/>
              </a:defRPr>
            </a:lvl3pPr>
            <a:lvl4pPr marL="1371600" indent="0" algn="ctr">
              <a:buNone/>
              <a:defRPr sz="1800">
                <a:solidFill>
                  <a:schemeClr val="tx1"/>
                </a:solidFill>
                <a:latin typeface="Candara" panose="020E0502030303020204" pitchFamily="34" charset="0"/>
              </a:defRPr>
            </a:lvl4pPr>
            <a:lvl5pPr marL="1828800" indent="0" algn="ctr">
              <a:buNone/>
              <a:defRPr sz="1800">
                <a:solidFill>
                  <a:schemeClr val="tx1"/>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D12D2C60-00B5-EF05-2E69-164E61103233}"/>
              </a:ext>
            </a:extLst>
          </p:cNvPr>
          <p:cNvSpPr>
            <a:spLocks noGrp="1"/>
          </p:cNvSpPr>
          <p:nvPr>
            <p:ph idx="26"/>
          </p:nvPr>
        </p:nvSpPr>
        <p:spPr>
          <a:xfrm>
            <a:off x="9090423" y="4441207"/>
            <a:ext cx="2172547" cy="605347"/>
          </a:xfrm>
          <a:prstGeom prst="rect">
            <a:avLst/>
          </a:prstGeom>
        </p:spPr>
        <p:txBody>
          <a:bodyPr>
            <a:normAutofit/>
          </a:bodyPr>
          <a:lstStyle>
            <a:lvl1pPr marL="0" indent="0" algn="ctr">
              <a:buNone/>
              <a:defRPr sz="1800">
                <a:solidFill>
                  <a:schemeClr val="tx1"/>
                </a:solidFill>
                <a:latin typeface="Candara" panose="020E0502030303020204" pitchFamily="34" charset="0"/>
              </a:defRPr>
            </a:lvl1pPr>
            <a:lvl2pPr marL="457200" indent="0" algn="ctr">
              <a:buNone/>
              <a:defRPr sz="1800">
                <a:solidFill>
                  <a:schemeClr val="tx1"/>
                </a:solidFill>
                <a:latin typeface="Candara" panose="020E0502030303020204" pitchFamily="34" charset="0"/>
              </a:defRPr>
            </a:lvl2pPr>
            <a:lvl3pPr marL="914400" indent="0" algn="ctr">
              <a:buNone/>
              <a:defRPr sz="1800">
                <a:solidFill>
                  <a:schemeClr val="tx1"/>
                </a:solidFill>
                <a:latin typeface="Candara" panose="020E0502030303020204" pitchFamily="34" charset="0"/>
              </a:defRPr>
            </a:lvl3pPr>
            <a:lvl4pPr marL="1371600" indent="0" algn="ctr">
              <a:buNone/>
              <a:defRPr sz="1800">
                <a:solidFill>
                  <a:schemeClr val="tx1"/>
                </a:solidFill>
                <a:latin typeface="Candara" panose="020E0502030303020204" pitchFamily="34" charset="0"/>
              </a:defRPr>
            </a:lvl4pPr>
            <a:lvl5pPr marL="1828800" indent="0" algn="ctr">
              <a:buNone/>
              <a:defRPr sz="1800">
                <a:solidFill>
                  <a:schemeClr val="tx1"/>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A02AB2C1-81FF-EBDD-F974-771735CC7756}"/>
              </a:ext>
            </a:extLst>
          </p:cNvPr>
          <p:cNvSpPr>
            <a:spLocks noGrp="1"/>
          </p:cNvSpPr>
          <p:nvPr>
            <p:ph idx="27"/>
          </p:nvPr>
        </p:nvSpPr>
        <p:spPr>
          <a:xfrm>
            <a:off x="838202" y="5067959"/>
            <a:ext cx="2172546" cy="530428"/>
          </a:xfrm>
          <a:prstGeom prst="rect">
            <a:avLst/>
          </a:prstGeom>
        </p:spPr>
        <p:txBody>
          <a:bodyPr>
            <a:noAutofit/>
          </a:bodyPr>
          <a:lstStyle>
            <a:lvl1pPr marL="0" indent="0" algn="ctr">
              <a:buNone/>
              <a:defRPr sz="1600">
                <a:solidFill>
                  <a:schemeClr val="tx2"/>
                </a:solidFill>
                <a:latin typeface="Candara" panose="020E0502030303020204" pitchFamily="34" charset="0"/>
              </a:defRPr>
            </a:lvl1pPr>
            <a:lvl2pPr marL="457200" indent="0" algn="ctr">
              <a:buNone/>
              <a:defRPr sz="1600">
                <a:solidFill>
                  <a:schemeClr val="tx2"/>
                </a:solidFill>
                <a:latin typeface="Candara" panose="020E0502030303020204" pitchFamily="34" charset="0"/>
              </a:defRPr>
            </a:lvl2pPr>
            <a:lvl3pPr marL="914400" indent="0" algn="ctr">
              <a:buNone/>
              <a:defRPr sz="1600">
                <a:solidFill>
                  <a:schemeClr val="tx2"/>
                </a:solidFill>
                <a:latin typeface="Candara" panose="020E0502030303020204" pitchFamily="34" charset="0"/>
              </a:defRPr>
            </a:lvl3pPr>
            <a:lvl4pPr marL="1371600" indent="0" algn="ctr">
              <a:buNone/>
              <a:defRPr sz="1600">
                <a:solidFill>
                  <a:schemeClr val="tx2"/>
                </a:solidFill>
                <a:latin typeface="Candara" panose="020E0502030303020204" pitchFamily="34" charset="0"/>
              </a:defRPr>
            </a:lvl4pPr>
            <a:lvl5pPr marL="1828800" indent="0" algn="ctr">
              <a:buNone/>
              <a:defRPr sz="16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722239DA-C091-2C23-E775-D8E23B9CC97B}"/>
              </a:ext>
            </a:extLst>
          </p:cNvPr>
          <p:cNvSpPr>
            <a:spLocks noGrp="1"/>
          </p:cNvSpPr>
          <p:nvPr>
            <p:ph idx="28"/>
          </p:nvPr>
        </p:nvSpPr>
        <p:spPr>
          <a:xfrm>
            <a:off x="3621636" y="5067959"/>
            <a:ext cx="2172546" cy="530428"/>
          </a:xfrm>
          <a:prstGeom prst="rect">
            <a:avLst/>
          </a:prstGeom>
        </p:spPr>
        <p:txBody>
          <a:bodyPr>
            <a:noAutofit/>
          </a:bodyPr>
          <a:lstStyle>
            <a:lvl1pPr marL="0" indent="0" algn="ctr">
              <a:buNone/>
              <a:defRPr sz="1600">
                <a:solidFill>
                  <a:schemeClr val="tx2"/>
                </a:solidFill>
                <a:latin typeface="Candara" panose="020E0502030303020204" pitchFamily="34" charset="0"/>
              </a:defRPr>
            </a:lvl1pPr>
            <a:lvl2pPr marL="457200" indent="0" algn="ctr">
              <a:buNone/>
              <a:defRPr sz="1600">
                <a:solidFill>
                  <a:schemeClr val="tx2"/>
                </a:solidFill>
                <a:latin typeface="Candara" panose="020E0502030303020204" pitchFamily="34" charset="0"/>
              </a:defRPr>
            </a:lvl2pPr>
            <a:lvl3pPr marL="914400" indent="0" algn="ctr">
              <a:buNone/>
              <a:defRPr sz="1600">
                <a:solidFill>
                  <a:schemeClr val="tx2"/>
                </a:solidFill>
                <a:latin typeface="Candara" panose="020E0502030303020204" pitchFamily="34" charset="0"/>
              </a:defRPr>
            </a:lvl3pPr>
            <a:lvl4pPr marL="1371600" indent="0" algn="ctr">
              <a:buNone/>
              <a:defRPr sz="1600">
                <a:solidFill>
                  <a:schemeClr val="tx2"/>
                </a:solidFill>
                <a:latin typeface="Candara" panose="020E0502030303020204" pitchFamily="34" charset="0"/>
              </a:defRPr>
            </a:lvl4pPr>
            <a:lvl5pPr marL="1828800" indent="0" algn="ctr">
              <a:buNone/>
              <a:defRPr sz="16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89944803-BF68-54B0-1B66-315FEEAC08F5}"/>
              </a:ext>
            </a:extLst>
          </p:cNvPr>
          <p:cNvSpPr>
            <a:spLocks noGrp="1"/>
          </p:cNvSpPr>
          <p:nvPr>
            <p:ph idx="29"/>
          </p:nvPr>
        </p:nvSpPr>
        <p:spPr>
          <a:xfrm>
            <a:off x="6405073" y="5067959"/>
            <a:ext cx="2172546" cy="530428"/>
          </a:xfrm>
          <a:prstGeom prst="rect">
            <a:avLst/>
          </a:prstGeom>
        </p:spPr>
        <p:txBody>
          <a:bodyPr>
            <a:noAutofit/>
          </a:bodyPr>
          <a:lstStyle>
            <a:lvl1pPr marL="0" indent="0" algn="ctr">
              <a:buNone/>
              <a:defRPr sz="1600">
                <a:solidFill>
                  <a:schemeClr val="tx2"/>
                </a:solidFill>
                <a:latin typeface="Candara" panose="020E0502030303020204" pitchFamily="34" charset="0"/>
              </a:defRPr>
            </a:lvl1pPr>
            <a:lvl2pPr marL="457200" indent="0" algn="ctr">
              <a:buNone/>
              <a:defRPr sz="1600">
                <a:solidFill>
                  <a:schemeClr val="tx2"/>
                </a:solidFill>
                <a:latin typeface="Candara" panose="020E0502030303020204" pitchFamily="34" charset="0"/>
              </a:defRPr>
            </a:lvl2pPr>
            <a:lvl3pPr marL="914400" indent="0" algn="ctr">
              <a:buNone/>
              <a:defRPr sz="1600">
                <a:solidFill>
                  <a:schemeClr val="tx2"/>
                </a:solidFill>
                <a:latin typeface="Candara" panose="020E0502030303020204" pitchFamily="34" charset="0"/>
              </a:defRPr>
            </a:lvl3pPr>
            <a:lvl4pPr marL="1371600" indent="0" algn="ctr">
              <a:buNone/>
              <a:defRPr sz="1600">
                <a:solidFill>
                  <a:schemeClr val="tx2"/>
                </a:solidFill>
                <a:latin typeface="Candara" panose="020E0502030303020204" pitchFamily="34" charset="0"/>
              </a:defRPr>
            </a:lvl4pPr>
            <a:lvl5pPr marL="1828800" indent="0" algn="ctr">
              <a:buNone/>
              <a:defRPr sz="16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16CD817D-5ABF-6ABE-81AB-DE5A1DF700C1}"/>
              </a:ext>
            </a:extLst>
          </p:cNvPr>
          <p:cNvSpPr>
            <a:spLocks noGrp="1"/>
          </p:cNvSpPr>
          <p:nvPr>
            <p:ph idx="30"/>
          </p:nvPr>
        </p:nvSpPr>
        <p:spPr>
          <a:xfrm>
            <a:off x="9090425" y="5067959"/>
            <a:ext cx="2172546" cy="530428"/>
          </a:xfrm>
          <a:prstGeom prst="rect">
            <a:avLst/>
          </a:prstGeom>
        </p:spPr>
        <p:txBody>
          <a:bodyPr>
            <a:noAutofit/>
          </a:bodyPr>
          <a:lstStyle>
            <a:lvl1pPr marL="0" indent="0" algn="ctr">
              <a:buNone/>
              <a:defRPr sz="1600">
                <a:solidFill>
                  <a:schemeClr val="tx2"/>
                </a:solidFill>
                <a:latin typeface="Candara" panose="020E0502030303020204" pitchFamily="34" charset="0"/>
              </a:defRPr>
            </a:lvl1pPr>
            <a:lvl2pPr marL="457200" indent="0" algn="ctr">
              <a:buNone/>
              <a:defRPr sz="1600">
                <a:solidFill>
                  <a:schemeClr val="tx2"/>
                </a:solidFill>
                <a:latin typeface="Candara" panose="020E0502030303020204" pitchFamily="34" charset="0"/>
              </a:defRPr>
            </a:lvl2pPr>
            <a:lvl3pPr marL="914400" indent="0" algn="ctr">
              <a:buNone/>
              <a:defRPr sz="1600">
                <a:solidFill>
                  <a:schemeClr val="tx2"/>
                </a:solidFill>
                <a:latin typeface="Candara" panose="020E0502030303020204" pitchFamily="34" charset="0"/>
              </a:defRPr>
            </a:lvl3pPr>
            <a:lvl4pPr marL="1371600" indent="0" algn="ctr">
              <a:buNone/>
              <a:defRPr sz="1600">
                <a:solidFill>
                  <a:schemeClr val="tx2"/>
                </a:solidFill>
                <a:latin typeface="Candara" panose="020E0502030303020204" pitchFamily="34" charset="0"/>
              </a:defRPr>
            </a:lvl4pPr>
            <a:lvl5pPr marL="1828800" indent="0" algn="ctr">
              <a:buNone/>
              <a:defRPr sz="1600">
                <a:solidFill>
                  <a:schemeClr val="tx2"/>
                </a:solidFill>
                <a:latin typeface="Candara" panose="020E05020303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34241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accent5"/>
        </a:solidFill>
        <a:effectLst/>
      </p:bgPr>
    </p:bg>
    <p:spTree>
      <p:nvGrpSpPr>
        <p:cNvPr id="1" name=""/>
        <p:cNvGrpSpPr/>
        <p:nvPr/>
      </p:nvGrpSpPr>
      <p:grpSpPr>
        <a:xfrm>
          <a:off x="0" y="0"/>
          <a:ext cx="0" cy="0"/>
          <a:chOff x="0" y="0"/>
          <a:chExt cx="0" cy="0"/>
        </a:xfrm>
      </p:grpSpPr>
      <p:sp>
        <p:nvSpPr>
          <p:cNvPr id="11" name="Google Shape;602;p32">
            <a:extLst>
              <a:ext uri="{FF2B5EF4-FFF2-40B4-BE49-F238E27FC236}">
                <a16:creationId xmlns:a16="http://schemas.microsoft.com/office/drawing/2014/main" id="{271D8B49-F49B-EDC7-DC6C-F31308F25B08}"/>
              </a:ext>
            </a:extLst>
          </p:cNvPr>
          <p:cNvSpPr/>
          <p:nvPr userDrawn="1"/>
        </p:nvSpPr>
        <p:spPr>
          <a:xfrm rot="10800000">
            <a:off x="6332128" y="-532807"/>
            <a:ext cx="8521600" cy="8513716"/>
          </a:xfrm>
          <a:prstGeom prst="chord">
            <a:avLst>
              <a:gd name="adj1" fmla="val 14385217"/>
              <a:gd name="adj2" fmla="val 7208317"/>
            </a:avLst>
          </a:prstGeom>
          <a:solidFill>
            <a:schemeClr val="accent4"/>
          </a:solidFill>
          <a:ln>
            <a:noFill/>
          </a:ln>
        </p:spPr>
        <p:txBody>
          <a:bodyPr spcFirstLastPara="1" wrap="square" lIns="60910" tIns="30438" rIns="60910" bIns="30438" anchor="ctr" anchorCtr="0">
            <a:noAutofit/>
          </a:bodyPr>
          <a:lstStyle/>
          <a:p>
            <a:pPr marL="0" marR="0" lvl="0" indent="0" algn="l" rtl="0">
              <a:spcBef>
                <a:spcPts val="0"/>
              </a:spcBef>
              <a:spcAft>
                <a:spcPts val="0"/>
              </a:spcAft>
              <a:buNone/>
            </a:pPr>
            <a:endParaRPr sz="1199" b="0" i="0" dirty="0">
              <a:solidFill>
                <a:schemeClr val="dk1"/>
              </a:solidFill>
              <a:latin typeface="Candara" panose="020E0502030303020204" pitchFamily="34" charset="0"/>
              <a:ea typeface="Calibri"/>
              <a:cs typeface="Calibri Light" panose="020F0302020204030204" pitchFamily="34" charset="0"/>
              <a:sym typeface="Calibri"/>
            </a:endParaRPr>
          </a:p>
        </p:txBody>
      </p:sp>
      <p:sp>
        <p:nvSpPr>
          <p:cNvPr id="13" name="Title 1">
            <a:extLst>
              <a:ext uri="{FF2B5EF4-FFF2-40B4-BE49-F238E27FC236}">
                <a16:creationId xmlns:a16="http://schemas.microsoft.com/office/drawing/2014/main" id="{3EA2E72A-96FA-8E77-1D2B-52E9396662FA}"/>
              </a:ext>
            </a:extLst>
          </p:cNvPr>
          <p:cNvSpPr>
            <a:spLocks noGrp="1"/>
          </p:cNvSpPr>
          <p:nvPr>
            <p:ph type="ctrTitle"/>
          </p:nvPr>
        </p:nvSpPr>
        <p:spPr>
          <a:xfrm>
            <a:off x="860766" y="1825010"/>
            <a:ext cx="4851399" cy="1603989"/>
          </a:xfrm>
        </p:spPr>
        <p:txBody>
          <a:bodyPr anchor="b"/>
          <a:lstStyle>
            <a:lvl1pPr algn="l">
              <a:defRPr sz="5994">
                <a:solidFill>
                  <a:schemeClr val="bg1"/>
                </a:solidFill>
              </a:defRPr>
            </a:lvl1pPr>
          </a:lstStyle>
          <a:p>
            <a:r>
              <a:rPr lang="en-US"/>
              <a:t>Click to edit Master title style</a:t>
            </a:r>
          </a:p>
        </p:txBody>
      </p:sp>
      <p:pic>
        <p:nvPicPr>
          <p:cNvPr id="15" name="Picture 14">
            <a:extLst>
              <a:ext uri="{FF2B5EF4-FFF2-40B4-BE49-F238E27FC236}">
                <a16:creationId xmlns:a16="http://schemas.microsoft.com/office/drawing/2014/main" id="{EBC45857-3C08-7B08-3BEF-B54B02A070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23993" y="748609"/>
            <a:ext cx="3771132" cy="5354440"/>
          </a:xfrm>
          <a:prstGeom prst="rect">
            <a:avLst/>
          </a:prstGeom>
        </p:spPr>
      </p:pic>
      <p:sp>
        <p:nvSpPr>
          <p:cNvPr id="16" name="Content Placeholder 2">
            <a:extLst>
              <a:ext uri="{FF2B5EF4-FFF2-40B4-BE49-F238E27FC236}">
                <a16:creationId xmlns:a16="http://schemas.microsoft.com/office/drawing/2014/main" id="{52C0B198-D9C5-08A8-972A-AF0CE3C5A3E3}"/>
              </a:ext>
            </a:extLst>
          </p:cNvPr>
          <p:cNvSpPr>
            <a:spLocks noGrp="1"/>
          </p:cNvSpPr>
          <p:nvPr>
            <p:ph idx="1"/>
          </p:nvPr>
        </p:nvSpPr>
        <p:spPr>
          <a:xfrm>
            <a:off x="838202" y="3699330"/>
            <a:ext cx="4851399" cy="247763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131168D-E6B8-CBBD-3D35-CA0AFD30BA2A}"/>
              </a:ext>
            </a:extLst>
          </p:cNvPr>
          <p:cNvSpPr txBox="1">
            <a:spLocks/>
          </p:cNvSpPr>
          <p:nvPr userDrawn="1"/>
        </p:nvSpPr>
        <p:spPr>
          <a:xfrm>
            <a:off x="8382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0FBAB2F-7243-524A-A6FA-B4E264E14B2A}" type="slidenum">
              <a:rPr lang="en-US" b="0" i="0" smtClean="0">
                <a:latin typeface="Candara" panose="020E0502030303020204" pitchFamily="34" charset="0"/>
              </a:rPr>
              <a:pPr algn="l"/>
              <a:t>‹#›</a:t>
            </a:fld>
            <a:endParaRPr lang="en-US" b="0" i="0" dirty="0">
              <a:latin typeface="Candara" panose="020E0502030303020204" pitchFamily="34" charset="0"/>
            </a:endParaRPr>
          </a:p>
        </p:txBody>
      </p:sp>
      <p:sp>
        <p:nvSpPr>
          <p:cNvPr id="9" name="Picture Placeholder 8">
            <a:extLst>
              <a:ext uri="{FF2B5EF4-FFF2-40B4-BE49-F238E27FC236}">
                <a16:creationId xmlns:a16="http://schemas.microsoft.com/office/drawing/2014/main" id="{9E9FA792-06FD-4C5E-56ED-9A1071C2CA89}"/>
              </a:ext>
            </a:extLst>
          </p:cNvPr>
          <p:cNvSpPr>
            <a:spLocks noGrp="1"/>
          </p:cNvSpPr>
          <p:nvPr>
            <p:ph type="pic" sz="quarter" idx="10"/>
          </p:nvPr>
        </p:nvSpPr>
        <p:spPr>
          <a:xfrm>
            <a:off x="7289800" y="1216025"/>
            <a:ext cx="3233738" cy="4383088"/>
          </a:xfrm>
        </p:spPr>
        <p:txBody>
          <a:bodyPr/>
          <a:lstStyle/>
          <a:p>
            <a:r>
              <a:rPr lang="en-US" dirty="0"/>
              <a:t>Click icon to add picture</a:t>
            </a:r>
          </a:p>
        </p:txBody>
      </p:sp>
    </p:spTree>
    <p:extLst>
      <p:ext uri="{BB962C8B-B14F-4D97-AF65-F5344CB8AC3E}">
        <p14:creationId xmlns:p14="http://schemas.microsoft.com/office/powerpoint/2010/main" val="1575849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sktopMonitor_brandedimage">
    <p:bg>
      <p:bgPr>
        <a:solidFill>
          <a:schemeClr val="bg1"/>
        </a:solidFill>
        <a:effectLst/>
      </p:bgPr>
    </p:bg>
    <p:spTree>
      <p:nvGrpSpPr>
        <p:cNvPr id="1" name=""/>
        <p:cNvGrpSpPr/>
        <p:nvPr/>
      </p:nvGrpSpPr>
      <p:grpSpPr>
        <a:xfrm>
          <a:off x="0" y="0"/>
          <a:ext cx="0" cy="0"/>
          <a:chOff x="0" y="0"/>
          <a:chExt cx="0" cy="0"/>
        </a:xfrm>
      </p:grpSpPr>
      <p:pic>
        <p:nvPicPr>
          <p:cNvPr id="25" name="image1.png" descr="image1.png">
            <a:extLst>
              <a:ext uri="{FF2B5EF4-FFF2-40B4-BE49-F238E27FC236}">
                <a16:creationId xmlns:a16="http://schemas.microsoft.com/office/drawing/2014/main" id="{31C1A816-EAE3-5639-B218-DE072A1897D0}"/>
              </a:ext>
            </a:extLst>
          </p:cNvPr>
          <p:cNvPicPr>
            <a:picLocks noChangeAspect="1"/>
          </p:cNvPicPr>
          <p:nvPr userDrawn="1"/>
        </p:nvPicPr>
        <p:blipFill>
          <a:blip r:embed="rId2"/>
          <a:stretch>
            <a:fillRect/>
          </a:stretch>
        </p:blipFill>
        <p:spPr>
          <a:xfrm>
            <a:off x="5638867" y="217751"/>
            <a:ext cx="5877143" cy="5871705"/>
          </a:xfrm>
          <a:prstGeom prst="rect">
            <a:avLst/>
          </a:prstGeom>
          <a:ln w="12700">
            <a:miter lim="400000"/>
          </a:ln>
        </p:spPr>
      </p:pic>
      <p:sp>
        <p:nvSpPr>
          <p:cNvPr id="26" name="Placeholder_for_GS.png">
            <a:extLst>
              <a:ext uri="{FF2B5EF4-FFF2-40B4-BE49-F238E27FC236}">
                <a16:creationId xmlns:a16="http://schemas.microsoft.com/office/drawing/2014/main" id="{90D76DCC-84A3-F59B-953C-7D0F1EEC0712}"/>
              </a:ext>
            </a:extLst>
          </p:cNvPr>
          <p:cNvSpPr>
            <a:spLocks noGrp="1"/>
          </p:cNvSpPr>
          <p:nvPr>
            <p:ph type="pic" sz="half" idx="21"/>
          </p:nvPr>
        </p:nvSpPr>
        <p:spPr>
          <a:xfrm>
            <a:off x="5958329" y="1295767"/>
            <a:ext cx="5228960" cy="2982224"/>
          </a:xfrm>
          <a:prstGeom prst="rect">
            <a:avLst/>
          </a:prstGeom>
          <a:pattFill prst="pct5">
            <a:fgClr>
              <a:schemeClr val="accent4">
                <a:hueOff val="12961421"/>
                <a:satOff val="-17431"/>
                <a:lumOff val="-2536"/>
              </a:schemeClr>
            </a:fgClr>
            <a:bgClr>
              <a:schemeClr val="bg1"/>
            </a:bgClr>
          </a:pattFill>
        </p:spPr>
        <p:txBody>
          <a:bodyPr lIns="91439" tIns="45719" rIns="91439" bIns="45719">
            <a:noAutofit/>
          </a:bodyPr>
          <a:lstStyle>
            <a:lvl1pPr>
              <a:defRPr sz="1599" b="0" i="0">
                <a:latin typeface="Candara" panose="020E0502030303020204" pitchFamily="34" charset="0"/>
                <a:cs typeface="Calibri Light" panose="020F0302020204030204" pitchFamily="34" charset="0"/>
              </a:defRPr>
            </a:lvl1pPr>
          </a:lstStyle>
          <a:p>
            <a:r>
              <a:rPr lang="en-US" dirty="0"/>
              <a:t>Click icon to add picture</a:t>
            </a:r>
            <a:endParaRPr dirty="0"/>
          </a:p>
        </p:txBody>
      </p:sp>
      <p:sp>
        <p:nvSpPr>
          <p:cNvPr id="3" name="Title Placeholder 1">
            <a:extLst>
              <a:ext uri="{FF2B5EF4-FFF2-40B4-BE49-F238E27FC236}">
                <a16:creationId xmlns:a16="http://schemas.microsoft.com/office/drawing/2014/main" id="{BF16A915-2EE8-317D-47CB-B953DA9A275A}"/>
              </a:ext>
            </a:extLst>
          </p:cNvPr>
          <p:cNvSpPr>
            <a:spLocks noGrp="1"/>
          </p:cNvSpPr>
          <p:nvPr>
            <p:ph type="title"/>
          </p:nvPr>
        </p:nvSpPr>
        <p:spPr>
          <a:xfrm>
            <a:off x="838200" y="365125"/>
            <a:ext cx="4240696" cy="1325563"/>
          </a:xfrm>
          <a:prstGeom prst="rect">
            <a:avLst/>
          </a:prstGeom>
        </p:spPr>
        <p:txBody>
          <a:bodyPr vert="horz" lIns="91440" tIns="45720" rIns="91440" bIns="45720" rtlCol="0" anchor="ctr">
            <a:normAutofit/>
          </a:bodyPr>
          <a:lstStyle/>
          <a:p>
            <a:r>
              <a:rPr lang="en-US"/>
              <a:t>Click to edit Master title style</a:t>
            </a:r>
          </a:p>
        </p:txBody>
      </p:sp>
      <p:sp>
        <p:nvSpPr>
          <p:cNvPr id="7" name="Slide Number Placeholder 5">
            <a:extLst>
              <a:ext uri="{FF2B5EF4-FFF2-40B4-BE49-F238E27FC236}">
                <a16:creationId xmlns:a16="http://schemas.microsoft.com/office/drawing/2014/main" id="{E36858A4-DCC7-4956-8E3A-629CCB7D7F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
        <p:nvSpPr>
          <p:cNvPr id="9" name="Content Placeholder 2">
            <a:extLst>
              <a:ext uri="{FF2B5EF4-FFF2-40B4-BE49-F238E27FC236}">
                <a16:creationId xmlns:a16="http://schemas.microsoft.com/office/drawing/2014/main" id="{3545B7C3-BE35-66AB-A5AC-825FCA47ECAD}"/>
              </a:ext>
            </a:extLst>
          </p:cNvPr>
          <p:cNvSpPr>
            <a:spLocks noGrp="1"/>
          </p:cNvSpPr>
          <p:nvPr>
            <p:ph idx="10"/>
          </p:nvPr>
        </p:nvSpPr>
        <p:spPr>
          <a:xfrm>
            <a:off x="848141" y="1825625"/>
            <a:ext cx="4230755"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flower, plant&#10;&#10;Description automatically generated">
            <a:extLst>
              <a:ext uri="{FF2B5EF4-FFF2-40B4-BE49-F238E27FC236}">
                <a16:creationId xmlns:a16="http://schemas.microsoft.com/office/drawing/2014/main" id="{D1FAABFC-2FAC-F5AD-2C75-23FC0B895A0D}"/>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08878" y="3025237"/>
            <a:ext cx="2879666" cy="3909491"/>
          </a:xfrm>
          <a:prstGeom prst="rect">
            <a:avLst/>
          </a:prstGeom>
        </p:spPr>
      </p:pic>
    </p:spTree>
    <p:extLst>
      <p:ext uri="{BB962C8B-B14F-4D97-AF65-F5344CB8AC3E}">
        <p14:creationId xmlns:p14="http://schemas.microsoft.com/office/powerpoint/2010/main" val="4039734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ptop-NonBrandedImage">
    <p:bg>
      <p:bgPr>
        <a:solidFill>
          <a:schemeClr val="bg1"/>
        </a:solidFill>
        <a:effectLst/>
      </p:bgPr>
    </p:bg>
    <p:spTree>
      <p:nvGrpSpPr>
        <p:cNvPr id="1" name=""/>
        <p:cNvGrpSpPr/>
        <p:nvPr/>
      </p:nvGrpSpPr>
      <p:grpSpPr>
        <a:xfrm>
          <a:off x="0" y="0"/>
          <a:ext cx="0" cy="0"/>
          <a:chOff x="0" y="0"/>
          <a:chExt cx="0" cy="0"/>
        </a:xfrm>
      </p:grpSpPr>
      <p:pic>
        <p:nvPicPr>
          <p:cNvPr id="7" name="Apple-Macbook-Space-Grey copy.png" descr="Apple-Macbook-Space-Grey copy.png">
            <a:extLst>
              <a:ext uri="{FF2B5EF4-FFF2-40B4-BE49-F238E27FC236}">
                <a16:creationId xmlns:a16="http://schemas.microsoft.com/office/drawing/2014/main" id="{02BC21D4-D0C1-F586-713B-15DAF081ABE0}"/>
              </a:ext>
            </a:extLst>
          </p:cNvPr>
          <p:cNvPicPr>
            <a:picLocks noChangeAspect="1"/>
          </p:cNvPicPr>
          <p:nvPr userDrawn="1"/>
        </p:nvPicPr>
        <p:blipFill>
          <a:blip r:embed="rId2"/>
          <a:stretch>
            <a:fillRect/>
          </a:stretch>
        </p:blipFill>
        <p:spPr>
          <a:xfrm>
            <a:off x="5992581" y="992504"/>
            <a:ext cx="8615136" cy="5053619"/>
          </a:xfrm>
          <a:prstGeom prst="rect">
            <a:avLst/>
          </a:prstGeom>
          <a:ln w="12700">
            <a:miter lim="400000"/>
          </a:ln>
        </p:spPr>
      </p:pic>
      <p:sp>
        <p:nvSpPr>
          <p:cNvPr id="8" name="Picture Placeholder 2">
            <a:extLst>
              <a:ext uri="{FF2B5EF4-FFF2-40B4-BE49-F238E27FC236}">
                <a16:creationId xmlns:a16="http://schemas.microsoft.com/office/drawing/2014/main" id="{F3C8D550-9B9F-AAE6-4877-419BBEF567AB}"/>
              </a:ext>
            </a:extLst>
          </p:cNvPr>
          <p:cNvSpPr>
            <a:spLocks noGrp="1"/>
          </p:cNvSpPr>
          <p:nvPr>
            <p:ph type="pic" sz="quarter" idx="13"/>
          </p:nvPr>
        </p:nvSpPr>
        <p:spPr>
          <a:xfrm>
            <a:off x="7086426" y="1327642"/>
            <a:ext cx="6516685" cy="4202715"/>
          </a:xfrm>
          <a:prstGeom prst="rect">
            <a:avLst/>
          </a:prstGeom>
        </p:spPr>
        <p:txBody>
          <a:bodyPr/>
          <a:lstStyle/>
          <a:p>
            <a:r>
              <a:rPr lang="en-US" dirty="0"/>
              <a:t>Click icon to add picture</a:t>
            </a:r>
          </a:p>
        </p:txBody>
      </p:sp>
      <p:sp>
        <p:nvSpPr>
          <p:cNvPr id="3" name="Title Placeholder 1">
            <a:extLst>
              <a:ext uri="{FF2B5EF4-FFF2-40B4-BE49-F238E27FC236}">
                <a16:creationId xmlns:a16="http://schemas.microsoft.com/office/drawing/2014/main" id="{FBD959CA-AC83-864C-DD05-224325392366}"/>
              </a:ext>
            </a:extLst>
          </p:cNvPr>
          <p:cNvSpPr>
            <a:spLocks noGrp="1"/>
          </p:cNvSpPr>
          <p:nvPr>
            <p:ph type="title"/>
          </p:nvPr>
        </p:nvSpPr>
        <p:spPr>
          <a:xfrm>
            <a:off x="838200" y="992504"/>
            <a:ext cx="4658139" cy="698184"/>
          </a:xfrm>
          <a:prstGeom prst="rect">
            <a:avLst/>
          </a:prstGeom>
        </p:spPr>
        <p:txBody>
          <a:bodyPr vert="horz" lIns="91440" tIns="45720" rIns="91440" bIns="45720" rtlCol="0" anchor="ctr">
            <a:normAutofit/>
          </a:bodyPr>
          <a:lstStyle/>
          <a:p>
            <a:r>
              <a:rPr lang="en-US"/>
              <a:t>Click to edit Master title style</a:t>
            </a:r>
          </a:p>
        </p:txBody>
      </p:sp>
      <p:sp>
        <p:nvSpPr>
          <p:cNvPr id="9" name="Slide Number Placeholder 5">
            <a:extLst>
              <a:ext uri="{FF2B5EF4-FFF2-40B4-BE49-F238E27FC236}">
                <a16:creationId xmlns:a16="http://schemas.microsoft.com/office/drawing/2014/main" id="{A2762584-9193-E547-7C77-D4D437F5BF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
        <p:nvSpPr>
          <p:cNvPr id="10" name="Content Placeholder 2">
            <a:extLst>
              <a:ext uri="{FF2B5EF4-FFF2-40B4-BE49-F238E27FC236}">
                <a16:creationId xmlns:a16="http://schemas.microsoft.com/office/drawing/2014/main" id="{EACF989C-B5C7-8A64-36E0-891F4B153839}"/>
              </a:ext>
            </a:extLst>
          </p:cNvPr>
          <p:cNvSpPr>
            <a:spLocks noGrp="1"/>
          </p:cNvSpPr>
          <p:nvPr>
            <p:ph idx="10"/>
          </p:nvPr>
        </p:nvSpPr>
        <p:spPr>
          <a:xfrm>
            <a:off x="848141" y="1825625"/>
            <a:ext cx="4658139" cy="322345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picture containing flower, plant&#10;&#10;Description automatically generated">
            <a:extLst>
              <a:ext uri="{FF2B5EF4-FFF2-40B4-BE49-F238E27FC236}">
                <a16:creationId xmlns:a16="http://schemas.microsoft.com/office/drawing/2014/main" id="{D7C3EDE0-BF0E-C3E8-F439-12B5830D5AFD}"/>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08878" y="3025237"/>
            <a:ext cx="2879666" cy="3909491"/>
          </a:xfrm>
          <a:prstGeom prst="rect">
            <a:avLst/>
          </a:prstGeom>
        </p:spPr>
      </p:pic>
    </p:spTree>
    <p:extLst>
      <p:ext uri="{BB962C8B-B14F-4D97-AF65-F5344CB8AC3E}">
        <p14:creationId xmlns:p14="http://schemas.microsoft.com/office/powerpoint/2010/main" val="3499876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ptop_brandedimage">
    <p:bg>
      <p:bgPr>
        <a:solidFill>
          <a:schemeClr val="bg1"/>
        </a:solidFill>
        <a:effectLst/>
      </p:bgPr>
    </p:bg>
    <p:spTree>
      <p:nvGrpSpPr>
        <p:cNvPr id="1" name=""/>
        <p:cNvGrpSpPr/>
        <p:nvPr/>
      </p:nvGrpSpPr>
      <p:grpSpPr>
        <a:xfrm>
          <a:off x="0" y="0"/>
          <a:ext cx="0" cy="0"/>
          <a:chOff x="0" y="0"/>
          <a:chExt cx="0" cy="0"/>
        </a:xfrm>
      </p:grpSpPr>
      <p:pic>
        <p:nvPicPr>
          <p:cNvPr id="7" name="Apple-Macbook-Space-Grey copy.png" descr="Apple-Macbook-Space-Grey copy.png">
            <a:extLst>
              <a:ext uri="{FF2B5EF4-FFF2-40B4-BE49-F238E27FC236}">
                <a16:creationId xmlns:a16="http://schemas.microsoft.com/office/drawing/2014/main" id="{02BC21D4-D0C1-F586-713B-15DAF081ABE0}"/>
              </a:ext>
            </a:extLst>
          </p:cNvPr>
          <p:cNvPicPr>
            <a:picLocks noChangeAspect="1"/>
          </p:cNvPicPr>
          <p:nvPr userDrawn="1"/>
        </p:nvPicPr>
        <p:blipFill>
          <a:blip r:embed="rId2"/>
          <a:stretch>
            <a:fillRect/>
          </a:stretch>
        </p:blipFill>
        <p:spPr>
          <a:xfrm>
            <a:off x="5992581" y="992504"/>
            <a:ext cx="8615136" cy="5053619"/>
          </a:xfrm>
          <a:prstGeom prst="rect">
            <a:avLst/>
          </a:prstGeom>
          <a:ln w="12700">
            <a:miter lim="400000"/>
          </a:ln>
        </p:spPr>
      </p:pic>
      <p:sp>
        <p:nvSpPr>
          <p:cNvPr id="8" name="Picture Placeholder 2">
            <a:extLst>
              <a:ext uri="{FF2B5EF4-FFF2-40B4-BE49-F238E27FC236}">
                <a16:creationId xmlns:a16="http://schemas.microsoft.com/office/drawing/2014/main" id="{F3C8D550-9B9F-AAE6-4877-419BBEF567AB}"/>
              </a:ext>
            </a:extLst>
          </p:cNvPr>
          <p:cNvSpPr>
            <a:spLocks noGrp="1"/>
          </p:cNvSpPr>
          <p:nvPr>
            <p:ph type="pic" sz="quarter" idx="13"/>
          </p:nvPr>
        </p:nvSpPr>
        <p:spPr>
          <a:xfrm>
            <a:off x="7086426" y="1327642"/>
            <a:ext cx="6516685" cy="4202715"/>
          </a:xfrm>
          <a:prstGeom prst="rect">
            <a:avLst/>
          </a:prstGeom>
        </p:spPr>
        <p:txBody>
          <a:bodyPr/>
          <a:lstStyle/>
          <a:p>
            <a:r>
              <a:rPr lang="en-US" dirty="0"/>
              <a:t>Click icon to add picture</a:t>
            </a:r>
          </a:p>
        </p:txBody>
      </p:sp>
      <p:sp>
        <p:nvSpPr>
          <p:cNvPr id="3" name="Title Placeholder 1">
            <a:extLst>
              <a:ext uri="{FF2B5EF4-FFF2-40B4-BE49-F238E27FC236}">
                <a16:creationId xmlns:a16="http://schemas.microsoft.com/office/drawing/2014/main" id="{FBD959CA-AC83-864C-DD05-224325392366}"/>
              </a:ext>
            </a:extLst>
          </p:cNvPr>
          <p:cNvSpPr>
            <a:spLocks noGrp="1"/>
          </p:cNvSpPr>
          <p:nvPr>
            <p:ph type="title"/>
          </p:nvPr>
        </p:nvSpPr>
        <p:spPr>
          <a:xfrm>
            <a:off x="838200" y="992504"/>
            <a:ext cx="4658139" cy="698184"/>
          </a:xfrm>
          <a:prstGeom prst="rect">
            <a:avLst/>
          </a:prstGeom>
        </p:spPr>
        <p:txBody>
          <a:bodyPr vert="horz" lIns="91440" tIns="45720" rIns="91440" bIns="45720" rtlCol="0" anchor="ctr">
            <a:normAutofit/>
          </a:bodyPr>
          <a:lstStyle/>
          <a:p>
            <a:r>
              <a:rPr lang="en-US"/>
              <a:t>Click to edit Master title style</a:t>
            </a:r>
          </a:p>
        </p:txBody>
      </p:sp>
      <p:sp>
        <p:nvSpPr>
          <p:cNvPr id="9" name="Slide Number Placeholder 5">
            <a:extLst>
              <a:ext uri="{FF2B5EF4-FFF2-40B4-BE49-F238E27FC236}">
                <a16:creationId xmlns:a16="http://schemas.microsoft.com/office/drawing/2014/main" id="{A2762584-9193-E547-7C77-D4D437F5BF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
        <p:nvSpPr>
          <p:cNvPr id="10" name="Content Placeholder 2">
            <a:extLst>
              <a:ext uri="{FF2B5EF4-FFF2-40B4-BE49-F238E27FC236}">
                <a16:creationId xmlns:a16="http://schemas.microsoft.com/office/drawing/2014/main" id="{EACF989C-B5C7-8A64-36E0-891F4B153839}"/>
              </a:ext>
            </a:extLst>
          </p:cNvPr>
          <p:cNvSpPr>
            <a:spLocks noGrp="1"/>
          </p:cNvSpPr>
          <p:nvPr>
            <p:ph idx="10"/>
          </p:nvPr>
        </p:nvSpPr>
        <p:spPr>
          <a:xfrm>
            <a:off x="848141" y="1825625"/>
            <a:ext cx="4658139" cy="322345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174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81BC30-D1A2-E831-701F-2922FBB5394F}"/>
              </a:ext>
            </a:extLst>
          </p:cNvPr>
          <p:cNvSpPr>
            <a:spLocks noGrp="1"/>
          </p:cNvSpPr>
          <p:nvPr>
            <p:ph type="ctrTitle"/>
          </p:nvPr>
        </p:nvSpPr>
        <p:spPr>
          <a:xfrm>
            <a:off x="848447" y="3970614"/>
            <a:ext cx="9060866" cy="1519144"/>
          </a:xfrm>
        </p:spPr>
        <p:txBody>
          <a:bodyPr anchor="b">
            <a:normAutofit/>
          </a:bodyPr>
          <a:lstStyle>
            <a:lvl1pPr algn="l">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9121521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ptop-phone_brandedimage">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EA2E72A-96FA-8E77-1D2B-52E9396662FA}"/>
              </a:ext>
            </a:extLst>
          </p:cNvPr>
          <p:cNvSpPr>
            <a:spLocks noGrp="1"/>
          </p:cNvSpPr>
          <p:nvPr>
            <p:ph type="ctrTitle"/>
          </p:nvPr>
        </p:nvSpPr>
        <p:spPr>
          <a:xfrm>
            <a:off x="6874921" y="1644556"/>
            <a:ext cx="4188177" cy="1603989"/>
          </a:xfrm>
        </p:spPr>
        <p:txBody>
          <a:bodyPr anchor="b"/>
          <a:lstStyle>
            <a:lvl1pPr algn="l">
              <a:defRPr sz="5994">
                <a:solidFill>
                  <a:schemeClr val="tx1"/>
                </a:solidFill>
              </a:defRPr>
            </a:lvl1pPr>
          </a:lstStyle>
          <a:p>
            <a:r>
              <a:rPr lang="en-US"/>
              <a:t>Click to edit Master title style</a:t>
            </a:r>
          </a:p>
        </p:txBody>
      </p:sp>
      <p:sp>
        <p:nvSpPr>
          <p:cNvPr id="16" name="Content Placeholder 2">
            <a:extLst>
              <a:ext uri="{FF2B5EF4-FFF2-40B4-BE49-F238E27FC236}">
                <a16:creationId xmlns:a16="http://schemas.microsoft.com/office/drawing/2014/main" id="{52C0B198-D9C5-08A8-972A-AF0CE3C5A3E3}"/>
              </a:ext>
            </a:extLst>
          </p:cNvPr>
          <p:cNvSpPr>
            <a:spLocks noGrp="1"/>
          </p:cNvSpPr>
          <p:nvPr>
            <p:ph idx="1"/>
          </p:nvPr>
        </p:nvSpPr>
        <p:spPr>
          <a:xfrm>
            <a:off x="6852357" y="3518876"/>
            <a:ext cx="4188177" cy="24776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B3E53CAB-9765-EF64-0699-EBD7210D3C54}"/>
              </a:ext>
            </a:extLst>
          </p:cNvPr>
          <p:cNvGrpSpPr/>
          <p:nvPr userDrawn="1"/>
        </p:nvGrpSpPr>
        <p:grpSpPr>
          <a:xfrm>
            <a:off x="-2533357" y="1003090"/>
            <a:ext cx="8751637" cy="4851818"/>
            <a:chOff x="1154113" y="2038815"/>
            <a:chExt cx="4040774" cy="2215331"/>
          </a:xfrm>
        </p:grpSpPr>
        <p:pic>
          <p:nvPicPr>
            <p:cNvPr id="11" name="Picture 10">
              <a:extLst>
                <a:ext uri="{FF2B5EF4-FFF2-40B4-BE49-F238E27FC236}">
                  <a16:creationId xmlns:a16="http://schemas.microsoft.com/office/drawing/2014/main" id="{29A72821-3DD5-B8A7-827B-A392DEDE953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54113" y="2038815"/>
              <a:ext cx="4040774" cy="221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7A5966D0-24C7-4157-55CC-65E67FA1575F}"/>
                </a:ext>
              </a:extLst>
            </p:cNvPr>
            <p:cNvSpPr/>
            <p:nvPr/>
          </p:nvSpPr>
          <p:spPr>
            <a:xfrm>
              <a:off x="1739900" y="2178050"/>
              <a:ext cx="2851150" cy="17970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b="0" i="0" dirty="0">
                <a:solidFill>
                  <a:schemeClr val="tx1"/>
                </a:solidFill>
                <a:latin typeface="Candara" panose="020E0502030303020204" pitchFamily="34" charset="0"/>
              </a:endParaRPr>
            </a:p>
          </p:txBody>
        </p:sp>
      </p:grpSp>
      <p:pic>
        <p:nvPicPr>
          <p:cNvPr id="14" name="Picture 13" descr="iPhone6_mockup_front_white.png">
            <a:extLst>
              <a:ext uri="{FF2B5EF4-FFF2-40B4-BE49-F238E27FC236}">
                <a16:creationId xmlns:a16="http://schemas.microsoft.com/office/drawing/2014/main" id="{2CCEC3F9-C4C6-FD42-36E0-B5EC7FC80824}"/>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50000"/>
                    </a14:imgEffect>
                    <a14:imgEffect>
                      <a14:saturation sat="300000"/>
                    </a14:imgEffect>
                  </a14:imgLayer>
                </a14:imgProps>
              </a:ext>
              <a:ext uri="{28A0092B-C50C-407E-A947-70E740481C1C}">
                <a14:useLocalDpi xmlns:a14="http://schemas.microsoft.com/office/drawing/2010/main"/>
              </a:ext>
            </a:extLst>
          </a:blip>
          <a:stretch>
            <a:fillRect/>
          </a:stretch>
        </p:blipFill>
        <p:spPr>
          <a:xfrm>
            <a:off x="4276396" y="2228183"/>
            <a:ext cx="2575960" cy="4061980"/>
          </a:xfrm>
          <a:prstGeom prst="rect">
            <a:avLst/>
          </a:prstGeom>
        </p:spPr>
      </p:pic>
      <p:sp>
        <p:nvSpPr>
          <p:cNvPr id="15" name="Picture Placeholder 5">
            <a:extLst>
              <a:ext uri="{FF2B5EF4-FFF2-40B4-BE49-F238E27FC236}">
                <a16:creationId xmlns:a16="http://schemas.microsoft.com/office/drawing/2014/main" id="{5B525457-3E20-670C-94CE-A9A1DFDED998}"/>
              </a:ext>
            </a:extLst>
          </p:cNvPr>
          <p:cNvSpPr>
            <a:spLocks noGrp="1"/>
          </p:cNvSpPr>
          <p:nvPr>
            <p:ph type="pic" sz="quarter" idx="10"/>
          </p:nvPr>
        </p:nvSpPr>
        <p:spPr>
          <a:xfrm>
            <a:off x="-1229564" y="1308030"/>
            <a:ext cx="6175112" cy="3935737"/>
          </a:xfrm>
          <a:prstGeom prst="rect">
            <a:avLst/>
          </a:prstGeom>
        </p:spPr>
      </p:sp>
      <p:sp>
        <p:nvSpPr>
          <p:cNvPr id="17" name="Picture Placeholder 6">
            <a:extLst>
              <a:ext uri="{FF2B5EF4-FFF2-40B4-BE49-F238E27FC236}">
                <a16:creationId xmlns:a16="http://schemas.microsoft.com/office/drawing/2014/main" id="{076A2F3A-D918-7F7B-A1F0-130B7CF4C456}"/>
              </a:ext>
            </a:extLst>
          </p:cNvPr>
          <p:cNvSpPr>
            <a:spLocks noGrp="1"/>
          </p:cNvSpPr>
          <p:nvPr>
            <p:ph type="pic" sz="quarter" idx="11"/>
          </p:nvPr>
        </p:nvSpPr>
        <p:spPr>
          <a:xfrm>
            <a:off x="4784482" y="2581147"/>
            <a:ext cx="1527133" cy="3415360"/>
          </a:xfrm>
          <a:prstGeom prst="roundRect">
            <a:avLst/>
          </a:prstGeom>
          <a:solidFill>
            <a:schemeClr val="bg1"/>
          </a:solidFill>
        </p:spPr>
        <p:txBody>
          <a:bodyPr/>
          <a:lstStyle/>
          <a:p>
            <a:r>
              <a:rPr lang="en-US" dirty="0"/>
              <a:t>Click icon to add picture</a:t>
            </a:r>
          </a:p>
        </p:txBody>
      </p:sp>
      <p:sp>
        <p:nvSpPr>
          <p:cNvPr id="5" name="Slide Number Placeholder 5">
            <a:extLst>
              <a:ext uri="{FF2B5EF4-FFF2-40B4-BE49-F238E27FC236}">
                <a16:creationId xmlns:a16="http://schemas.microsoft.com/office/drawing/2014/main" id="{CAFD2A9F-DD42-D20A-8459-32F89A14C0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Tree>
    <p:extLst>
      <p:ext uri="{BB962C8B-B14F-4D97-AF65-F5344CB8AC3E}">
        <p14:creationId xmlns:p14="http://schemas.microsoft.com/office/powerpoint/2010/main" val="12737452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ne_non-brandedimage">
    <p:bg>
      <p:bgPr>
        <a:solidFill>
          <a:schemeClr val="bg1"/>
        </a:solidFill>
        <a:effectLst/>
      </p:bgPr>
    </p:bg>
    <p:spTree>
      <p:nvGrpSpPr>
        <p:cNvPr id="1" name=""/>
        <p:cNvGrpSpPr/>
        <p:nvPr/>
      </p:nvGrpSpPr>
      <p:grpSpPr>
        <a:xfrm>
          <a:off x="0" y="0"/>
          <a:ext cx="0" cy="0"/>
          <a:chOff x="0" y="0"/>
          <a:chExt cx="0" cy="0"/>
        </a:xfrm>
      </p:grpSpPr>
      <p:grpSp>
        <p:nvGrpSpPr>
          <p:cNvPr id="14" name="Group 15">
            <a:extLst>
              <a:ext uri="{FF2B5EF4-FFF2-40B4-BE49-F238E27FC236}">
                <a16:creationId xmlns:a16="http://schemas.microsoft.com/office/drawing/2014/main" id="{E3A82895-4C6C-F306-609B-4B13D68EC2BE}"/>
              </a:ext>
            </a:extLst>
          </p:cNvPr>
          <p:cNvGrpSpPr/>
          <p:nvPr userDrawn="1"/>
        </p:nvGrpSpPr>
        <p:grpSpPr>
          <a:xfrm>
            <a:off x="8152886" y="510951"/>
            <a:ext cx="3219297" cy="5670153"/>
            <a:chOff x="0" y="0"/>
            <a:chExt cx="4564386" cy="9273355"/>
          </a:xfrm>
        </p:grpSpPr>
        <p:grpSp>
          <p:nvGrpSpPr>
            <p:cNvPr id="17" name="Group 16">
              <a:extLst>
                <a:ext uri="{FF2B5EF4-FFF2-40B4-BE49-F238E27FC236}">
                  <a16:creationId xmlns:a16="http://schemas.microsoft.com/office/drawing/2014/main" id="{E6DCF2C8-DA15-60C0-C0B0-349ADE3206CF}"/>
                </a:ext>
              </a:extLst>
            </p:cNvPr>
            <p:cNvGrpSpPr/>
            <p:nvPr/>
          </p:nvGrpSpPr>
          <p:grpSpPr>
            <a:xfrm>
              <a:off x="0" y="0"/>
              <a:ext cx="4564387" cy="9273356"/>
              <a:chOff x="0" y="0"/>
              <a:chExt cx="4564386" cy="9273355"/>
            </a:xfrm>
          </p:grpSpPr>
          <p:sp>
            <p:nvSpPr>
              <p:cNvPr id="20" name="Freeform: Shape 20">
                <a:extLst>
                  <a:ext uri="{FF2B5EF4-FFF2-40B4-BE49-F238E27FC236}">
                    <a16:creationId xmlns:a16="http://schemas.microsoft.com/office/drawing/2014/main" id="{4BC1B5B4-EBC5-F41B-2EF8-86C77CF7175F}"/>
                  </a:ext>
                </a:extLst>
              </p:cNvPr>
              <p:cNvSpPr/>
              <p:nvPr/>
            </p:nvSpPr>
            <p:spPr>
              <a:xfrm>
                <a:off x="54542" y="-1"/>
                <a:ext cx="4451212" cy="9273357"/>
              </a:xfrm>
              <a:custGeom>
                <a:avLst/>
                <a:gdLst/>
                <a:ahLst/>
                <a:cxnLst>
                  <a:cxn ang="0">
                    <a:pos x="wd2" y="hd2"/>
                  </a:cxn>
                  <a:cxn ang="5400000">
                    <a:pos x="wd2" y="hd2"/>
                  </a:cxn>
                  <a:cxn ang="10800000">
                    <a:pos x="wd2" y="hd2"/>
                  </a:cxn>
                  <a:cxn ang="16200000">
                    <a:pos x="wd2" y="hd2"/>
                  </a:cxn>
                </a:cxnLst>
                <a:rect l="0" t="0" r="r" b="b"/>
                <a:pathLst>
                  <a:path w="21600" h="21600" extrusionOk="0">
                    <a:moveTo>
                      <a:pt x="2286" y="0"/>
                    </a:moveTo>
                    <a:lnTo>
                      <a:pt x="19314" y="0"/>
                    </a:lnTo>
                    <a:cubicBezTo>
                      <a:pt x="20576" y="0"/>
                      <a:pt x="21600" y="491"/>
                      <a:pt x="21600" y="1097"/>
                    </a:cubicBezTo>
                    <a:lnTo>
                      <a:pt x="21600" y="20503"/>
                    </a:lnTo>
                    <a:cubicBezTo>
                      <a:pt x="21600" y="21109"/>
                      <a:pt x="20576" y="21600"/>
                      <a:pt x="19314" y="21600"/>
                    </a:cubicBezTo>
                    <a:lnTo>
                      <a:pt x="11966" y="21600"/>
                    </a:lnTo>
                    <a:lnTo>
                      <a:pt x="11940" y="21549"/>
                    </a:lnTo>
                    <a:lnTo>
                      <a:pt x="9660" y="21549"/>
                    </a:lnTo>
                    <a:lnTo>
                      <a:pt x="9634" y="21600"/>
                    </a:lnTo>
                    <a:lnTo>
                      <a:pt x="2286" y="21600"/>
                    </a:lnTo>
                    <a:cubicBezTo>
                      <a:pt x="1024" y="21600"/>
                      <a:pt x="0" y="21109"/>
                      <a:pt x="0" y="20503"/>
                    </a:cubicBezTo>
                    <a:lnTo>
                      <a:pt x="0" y="1097"/>
                    </a:lnTo>
                    <a:cubicBezTo>
                      <a:pt x="0" y="491"/>
                      <a:pt x="1024" y="0"/>
                      <a:pt x="2286" y="0"/>
                    </a:cubicBezTo>
                    <a:close/>
                  </a:path>
                </a:pathLst>
              </a:custGeom>
              <a:solidFill>
                <a:srgbClr val="808080"/>
              </a:solidFill>
              <a:ln w="12700" cap="flat">
                <a:noFill/>
                <a:miter lim="400000"/>
              </a:ln>
              <a:effectLst/>
            </p:spPr>
            <p:txBody>
              <a:bodyPr wrap="square" lIns="45719" tIns="45719" rIns="45719" bIns="45719" numCol="1" anchor="ctr">
                <a:noAutofit/>
              </a:bodyPr>
              <a:lstStyle/>
              <a:p>
                <a:pPr algn="ctr" defTabSz="1218072">
                  <a:lnSpc>
                    <a:spcPct val="100000"/>
                  </a:lnSpc>
                  <a:defRPr sz="1800">
                    <a:latin typeface="Poppins"/>
                    <a:ea typeface="Poppins"/>
                    <a:cs typeface="Poppins"/>
                    <a:sym typeface="Poppins"/>
                  </a:defRPr>
                </a:pPr>
                <a:endParaRPr sz="2398" b="0" i="0" dirty="0">
                  <a:latin typeface="Candara" panose="020E0502030303020204" pitchFamily="34" charset="0"/>
                  <a:cs typeface="Calibri Light" panose="020F0302020204030204" pitchFamily="34" charset="0"/>
                </a:endParaRPr>
              </a:p>
            </p:txBody>
          </p:sp>
          <p:sp>
            <p:nvSpPr>
              <p:cNvPr id="21" name="Freeform: Shape 21">
                <a:extLst>
                  <a:ext uri="{FF2B5EF4-FFF2-40B4-BE49-F238E27FC236}">
                    <a16:creationId xmlns:a16="http://schemas.microsoft.com/office/drawing/2014/main" id="{B77F09C9-3846-6235-3B6C-3355AD3E5447}"/>
                  </a:ext>
                </a:extLst>
              </p:cNvPr>
              <p:cNvSpPr/>
              <p:nvPr/>
            </p:nvSpPr>
            <p:spPr>
              <a:xfrm rot="5400000">
                <a:off x="4232829" y="3213197"/>
                <a:ext cx="618225" cy="44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4873"/>
                    </a:lnTo>
                    <a:cubicBezTo>
                      <a:pt x="0" y="6659"/>
                      <a:pt x="484" y="0"/>
                      <a:pt x="1080" y="0"/>
                    </a:cubicBezTo>
                    <a:lnTo>
                      <a:pt x="20520" y="0"/>
                    </a:lnTo>
                    <a:cubicBezTo>
                      <a:pt x="21116" y="0"/>
                      <a:pt x="21600" y="6659"/>
                      <a:pt x="21600" y="14873"/>
                    </a:cubicBezTo>
                    <a:lnTo>
                      <a:pt x="21600" y="21600"/>
                    </a:lnTo>
                    <a:close/>
                  </a:path>
                </a:pathLst>
              </a:custGeom>
              <a:solidFill>
                <a:srgbClr val="808080"/>
              </a:solidFill>
              <a:ln w="12700" cap="flat">
                <a:noFill/>
                <a:miter lim="400000"/>
              </a:ln>
              <a:effectLst/>
            </p:spPr>
            <p:txBody>
              <a:bodyPr wrap="square" lIns="45719" tIns="45719" rIns="45719" bIns="45719" numCol="1" anchor="ctr">
                <a:noAutofit/>
              </a:bodyPr>
              <a:lstStyle/>
              <a:p>
                <a:pPr algn="ctr" defTabSz="1218072">
                  <a:lnSpc>
                    <a:spcPct val="100000"/>
                  </a:lnSpc>
                  <a:defRPr sz="1800">
                    <a:latin typeface="Poppins"/>
                    <a:ea typeface="Poppins"/>
                    <a:cs typeface="Poppins"/>
                    <a:sym typeface="Poppins"/>
                  </a:defRPr>
                </a:pPr>
                <a:endParaRPr sz="2398" b="0" i="0" dirty="0">
                  <a:latin typeface="Candara" panose="020E0502030303020204" pitchFamily="34" charset="0"/>
                  <a:cs typeface="Calibri Light" panose="020F0302020204030204" pitchFamily="34" charset="0"/>
                </a:endParaRPr>
              </a:p>
            </p:txBody>
          </p:sp>
          <p:sp>
            <p:nvSpPr>
              <p:cNvPr id="22" name="Freeform: Shape 23">
                <a:extLst>
                  <a:ext uri="{FF2B5EF4-FFF2-40B4-BE49-F238E27FC236}">
                    <a16:creationId xmlns:a16="http://schemas.microsoft.com/office/drawing/2014/main" id="{FA9C17B5-473C-DBA7-0B31-17803364A5AD}"/>
                  </a:ext>
                </a:extLst>
              </p:cNvPr>
              <p:cNvSpPr/>
              <p:nvPr/>
            </p:nvSpPr>
            <p:spPr>
              <a:xfrm rot="16200000" flipH="1">
                <a:off x="-224843" y="3275024"/>
                <a:ext cx="494580" cy="4489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4873"/>
                    </a:lnTo>
                    <a:cubicBezTo>
                      <a:pt x="0" y="6659"/>
                      <a:pt x="604" y="0"/>
                      <a:pt x="1350" y="0"/>
                    </a:cubicBezTo>
                    <a:lnTo>
                      <a:pt x="20250" y="0"/>
                    </a:lnTo>
                    <a:cubicBezTo>
                      <a:pt x="20996" y="0"/>
                      <a:pt x="21600" y="6659"/>
                      <a:pt x="21600" y="14873"/>
                    </a:cubicBezTo>
                    <a:lnTo>
                      <a:pt x="21600" y="21600"/>
                    </a:lnTo>
                    <a:close/>
                  </a:path>
                </a:pathLst>
              </a:custGeom>
              <a:solidFill>
                <a:srgbClr val="808080"/>
              </a:solidFill>
              <a:ln w="12700" cap="flat">
                <a:noFill/>
                <a:miter lim="400000"/>
              </a:ln>
              <a:effectLst/>
            </p:spPr>
            <p:txBody>
              <a:bodyPr wrap="square" lIns="45719" tIns="45719" rIns="45719" bIns="45719" numCol="1" anchor="ctr">
                <a:noAutofit/>
              </a:bodyPr>
              <a:lstStyle/>
              <a:p>
                <a:pPr algn="ctr" defTabSz="1218072">
                  <a:lnSpc>
                    <a:spcPct val="100000"/>
                  </a:lnSpc>
                  <a:defRPr sz="1800">
                    <a:latin typeface="Poppins"/>
                    <a:ea typeface="Poppins"/>
                    <a:cs typeface="Poppins"/>
                    <a:sym typeface="Poppins"/>
                  </a:defRPr>
                </a:pPr>
                <a:endParaRPr sz="2398" b="0" i="0" dirty="0">
                  <a:latin typeface="Candara" panose="020E0502030303020204" pitchFamily="34" charset="0"/>
                  <a:cs typeface="Calibri Light" panose="020F0302020204030204" pitchFamily="34" charset="0"/>
                </a:endParaRPr>
              </a:p>
            </p:txBody>
          </p:sp>
          <p:sp>
            <p:nvSpPr>
              <p:cNvPr id="23" name="Freeform: Shape 24">
                <a:extLst>
                  <a:ext uri="{FF2B5EF4-FFF2-40B4-BE49-F238E27FC236}">
                    <a16:creationId xmlns:a16="http://schemas.microsoft.com/office/drawing/2014/main" id="{5C82CD36-FA36-95E5-E901-4830EBDE855C}"/>
                  </a:ext>
                </a:extLst>
              </p:cNvPr>
              <p:cNvSpPr/>
              <p:nvPr/>
            </p:nvSpPr>
            <p:spPr>
              <a:xfrm rot="16200000" flipH="1">
                <a:off x="-224842" y="2656795"/>
                <a:ext cx="494580" cy="4489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4873"/>
                    </a:lnTo>
                    <a:cubicBezTo>
                      <a:pt x="0" y="6659"/>
                      <a:pt x="604" y="0"/>
                      <a:pt x="1350" y="0"/>
                    </a:cubicBezTo>
                    <a:lnTo>
                      <a:pt x="20250" y="0"/>
                    </a:lnTo>
                    <a:cubicBezTo>
                      <a:pt x="20996" y="0"/>
                      <a:pt x="21600" y="6659"/>
                      <a:pt x="21600" y="14873"/>
                    </a:cubicBezTo>
                    <a:lnTo>
                      <a:pt x="21600" y="21600"/>
                    </a:lnTo>
                    <a:close/>
                  </a:path>
                </a:pathLst>
              </a:custGeom>
              <a:solidFill>
                <a:srgbClr val="808080"/>
              </a:solidFill>
              <a:ln w="12700" cap="flat">
                <a:noFill/>
                <a:miter lim="400000"/>
              </a:ln>
              <a:effectLst/>
            </p:spPr>
            <p:txBody>
              <a:bodyPr wrap="square" lIns="45719" tIns="45719" rIns="45719" bIns="45719" numCol="1" anchor="ctr">
                <a:noAutofit/>
              </a:bodyPr>
              <a:lstStyle/>
              <a:p>
                <a:pPr algn="ctr" defTabSz="1218072">
                  <a:lnSpc>
                    <a:spcPct val="100000"/>
                  </a:lnSpc>
                  <a:defRPr sz="1800">
                    <a:latin typeface="Poppins"/>
                    <a:ea typeface="Poppins"/>
                    <a:cs typeface="Poppins"/>
                    <a:sym typeface="Poppins"/>
                  </a:defRPr>
                </a:pPr>
                <a:endParaRPr sz="2398" b="0" i="0" dirty="0">
                  <a:latin typeface="Candara" panose="020E0502030303020204" pitchFamily="34" charset="0"/>
                  <a:cs typeface="Calibri Light" panose="020F0302020204030204" pitchFamily="34" charset="0"/>
                </a:endParaRPr>
              </a:p>
            </p:txBody>
          </p:sp>
        </p:grpSp>
        <p:sp>
          <p:nvSpPr>
            <p:cNvPr id="18" name="Freeform: Shape 17">
              <a:extLst>
                <a:ext uri="{FF2B5EF4-FFF2-40B4-BE49-F238E27FC236}">
                  <a16:creationId xmlns:a16="http://schemas.microsoft.com/office/drawing/2014/main" id="{1B72A42F-D757-A79C-7CF1-53A447972D13}"/>
                </a:ext>
              </a:extLst>
            </p:cNvPr>
            <p:cNvSpPr/>
            <p:nvPr/>
          </p:nvSpPr>
          <p:spPr>
            <a:xfrm>
              <a:off x="100909" y="46366"/>
              <a:ext cx="4358478" cy="9180624"/>
            </a:xfrm>
            <a:custGeom>
              <a:avLst/>
              <a:gdLst/>
              <a:ahLst/>
              <a:cxnLst>
                <a:cxn ang="0">
                  <a:pos x="wd2" y="hd2"/>
                </a:cxn>
                <a:cxn ang="5400000">
                  <a:pos x="wd2" y="hd2"/>
                </a:cxn>
                <a:cxn ang="10800000">
                  <a:pos x="wd2" y="hd2"/>
                </a:cxn>
                <a:cxn ang="16200000">
                  <a:pos x="wd2" y="hd2"/>
                </a:cxn>
              </a:cxnLst>
              <a:rect l="0" t="0" r="r" b="b"/>
              <a:pathLst>
                <a:path w="21600" h="21600" extrusionOk="0">
                  <a:moveTo>
                    <a:pt x="2144" y="0"/>
                  </a:moveTo>
                  <a:lnTo>
                    <a:pt x="7583" y="0"/>
                  </a:lnTo>
                  <a:lnTo>
                    <a:pt x="7658" y="73"/>
                  </a:lnTo>
                  <a:lnTo>
                    <a:pt x="13942" y="73"/>
                  </a:lnTo>
                  <a:lnTo>
                    <a:pt x="14017" y="0"/>
                  </a:lnTo>
                  <a:lnTo>
                    <a:pt x="19456" y="0"/>
                  </a:lnTo>
                  <a:cubicBezTo>
                    <a:pt x="20640" y="0"/>
                    <a:pt x="21600" y="456"/>
                    <a:pt x="21600" y="1018"/>
                  </a:cubicBezTo>
                  <a:lnTo>
                    <a:pt x="21600" y="20582"/>
                  </a:lnTo>
                  <a:cubicBezTo>
                    <a:pt x="21600" y="21144"/>
                    <a:pt x="20640" y="21600"/>
                    <a:pt x="19456" y="21600"/>
                  </a:cubicBezTo>
                  <a:lnTo>
                    <a:pt x="2144" y="21600"/>
                  </a:lnTo>
                  <a:cubicBezTo>
                    <a:pt x="960" y="21600"/>
                    <a:pt x="0" y="21144"/>
                    <a:pt x="0" y="20582"/>
                  </a:cubicBezTo>
                  <a:lnTo>
                    <a:pt x="0" y="1018"/>
                  </a:lnTo>
                  <a:cubicBezTo>
                    <a:pt x="0" y="456"/>
                    <a:pt x="960" y="0"/>
                    <a:pt x="2144" y="0"/>
                  </a:cubicBezTo>
                  <a:close/>
                </a:path>
              </a:pathLst>
            </a:custGeom>
            <a:solidFill>
              <a:srgbClr val="000000"/>
            </a:solidFill>
            <a:ln w="12700" cap="flat">
              <a:noFill/>
              <a:miter lim="400000"/>
            </a:ln>
            <a:effectLst/>
          </p:spPr>
          <p:txBody>
            <a:bodyPr wrap="square" lIns="45719" tIns="45719" rIns="45719" bIns="45719" numCol="1" anchor="ctr">
              <a:noAutofit/>
            </a:bodyPr>
            <a:lstStyle/>
            <a:p>
              <a:pPr algn="ctr" defTabSz="1218072">
                <a:lnSpc>
                  <a:spcPct val="100000"/>
                </a:lnSpc>
                <a:defRPr sz="1800">
                  <a:latin typeface="Poppins"/>
                  <a:ea typeface="Poppins"/>
                  <a:cs typeface="Poppins"/>
                  <a:sym typeface="Poppins"/>
                </a:defRPr>
              </a:pPr>
              <a:endParaRPr sz="2398" b="0" i="0" dirty="0">
                <a:latin typeface="Candara" panose="020E0502030303020204" pitchFamily="34" charset="0"/>
                <a:cs typeface="Calibri Light" panose="020F0302020204030204" pitchFamily="34" charset="0"/>
              </a:endParaRPr>
            </a:p>
          </p:txBody>
        </p:sp>
        <p:sp>
          <p:nvSpPr>
            <p:cNvPr id="19" name="Rectangle: Rounded Corners 19">
              <a:extLst>
                <a:ext uri="{FF2B5EF4-FFF2-40B4-BE49-F238E27FC236}">
                  <a16:creationId xmlns:a16="http://schemas.microsoft.com/office/drawing/2014/main" id="{39D6BE4C-06C3-ADC3-2DB9-CE68222AB2CE}"/>
                </a:ext>
              </a:extLst>
            </p:cNvPr>
            <p:cNvSpPr/>
            <p:nvPr/>
          </p:nvSpPr>
          <p:spPr>
            <a:xfrm>
              <a:off x="270920" y="216378"/>
              <a:ext cx="4018455" cy="8840600"/>
            </a:xfrm>
            <a:prstGeom prst="roundRect">
              <a:avLst>
                <a:gd name="adj" fmla="val 8526"/>
              </a:avLst>
            </a:prstGeom>
            <a:solidFill>
              <a:srgbClr val="000000"/>
            </a:solidFill>
            <a:ln w="12700" cap="flat">
              <a:noFill/>
              <a:miter lim="400000"/>
            </a:ln>
            <a:effectLst/>
          </p:spPr>
          <p:txBody>
            <a:bodyPr wrap="square" lIns="45719" tIns="45719" rIns="45719" bIns="45719" numCol="1" anchor="ctr">
              <a:noAutofit/>
            </a:bodyPr>
            <a:lstStyle/>
            <a:p>
              <a:pPr algn="ctr" defTabSz="1218072">
                <a:lnSpc>
                  <a:spcPct val="100000"/>
                </a:lnSpc>
                <a:defRPr sz="1800">
                  <a:latin typeface="Poppins"/>
                  <a:ea typeface="Poppins"/>
                  <a:cs typeface="Poppins"/>
                  <a:sym typeface="Poppins"/>
                </a:defRPr>
              </a:pPr>
              <a:endParaRPr sz="2398" b="0" i="0" dirty="0">
                <a:latin typeface="Candara" panose="020E0502030303020204" pitchFamily="34" charset="0"/>
                <a:cs typeface="Calibri Light" panose="020F0302020204030204" pitchFamily="34" charset="0"/>
              </a:endParaRPr>
            </a:p>
          </p:txBody>
        </p:sp>
      </p:grpSp>
      <p:sp>
        <p:nvSpPr>
          <p:cNvPr id="24" name="Placeholder_for_GS.png">
            <a:extLst>
              <a:ext uri="{FF2B5EF4-FFF2-40B4-BE49-F238E27FC236}">
                <a16:creationId xmlns:a16="http://schemas.microsoft.com/office/drawing/2014/main" id="{5DBB6329-43F4-6C4D-FDDC-F87AF876B8A8}"/>
              </a:ext>
            </a:extLst>
          </p:cNvPr>
          <p:cNvSpPr>
            <a:spLocks noGrp="1"/>
          </p:cNvSpPr>
          <p:nvPr>
            <p:ph type="pic" sz="half" idx="21"/>
          </p:nvPr>
        </p:nvSpPr>
        <p:spPr>
          <a:xfrm>
            <a:off x="8334276" y="614902"/>
            <a:ext cx="2834247" cy="5405546"/>
          </a:xfrm>
          <a:prstGeom prst="roundRect">
            <a:avLst>
              <a:gd name="adj" fmla="val 9464"/>
            </a:avLst>
          </a:prstGeom>
          <a:pattFill prst="pct5">
            <a:fgClr>
              <a:schemeClr val="accent1"/>
            </a:fgClr>
            <a:bgClr>
              <a:schemeClr val="bg1"/>
            </a:bgClr>
          </a:pattFill>
        </p:spPr>
        <p:txBody>
          <a:bodyPr lIns="91439" tIns="45719" rIns="91439" bIns="45719">
            <a:noAutofit/>
          </a:bodyPr>
          <a:lstStyle>
            <a:lvl1pPr>
              <a:defRPr sz="1599" b="0" i="0">
                <a:latin typeface="Candara" panose="020E0502030303020204" pitchFamily="34" charset="0"/>
                <a:cs typeface="Calibri Light" panose="020F0302020204030204" pitchFamily="34" charset="0"/>
              </a:defRPr>
            </a:lvl1pPr>
          </a:lstStyle>
          <a:p>
            <a:r>
              <a:rPr lang="en-US" dirty="0"/>
              <a:t>Click icon to add picture</a:t>
            </a:r>
            <a:endParaRPr dirty="0"/>
          </a:p>
        </p:txBody>
      </p:sp>
      <p:sp>
        <p:nvSpPr>
          <p:cNvPr id="3" name="Title Placeholder 1">
            <a:extLst>
              <a:ext uri="{FF2B5EF4-FFF2-40B4-BE49-F238E27FC236}">
                <a16:creationId xmlns:a16="http://schemas.microsoft.com/office/drawing/2014/main" id="{059CA152-6DE6-EF47-51D8-F5BFE1081E26}"/>
              </a:ext>
            </a:extLst>
          </p:cNvPr>
          <p:cNvSpPr>
            <a:spLocks noGrp="1"/>
          </p:cNvSpPr>
          <p:nvPr>
            <p:ph type="title"/>
          </p:nvPr>
        </p:nvSpPr>
        <p:spPr>
          <a:xfrm>
            <a:off x="1769164" y="389890"/>
            <a:ext cx="5784575" cy="1325563"/>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EFC0ECC1-A621-5C8F-49F7-F028A08607CE}"/>
              </a:ext>
            </a:extLst>
          </p:cNvPr>
          <p:cNvSpPr>
            <a:spLocks noGrp="1"/>
          </p:cNvSpPr>
          <p:nvPr>
            <p:ph idx="1"/>
          </p:nvPr>
        </p:nvSpPr>
        <p:spPr>
          <a:xfrm>
            <a:off x="1769164" y="1850390"/>
            <a:ext cx="578457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E19A037-92A1-68EB-294F-B51BE41D0F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6">
                    <a:lumMod val="50000"/>
                  </a:schemeClr>
                </a:solidFill>
              </a:defRPr>
            </a:lvl1pPr>
          </a:lstStyle>
          <a:p>
            <a:fld id="{53827873-5A37-C145-814A-ED94EC83A7A1}" type="datetime1">
              <a:rPr lang="en-US" smtClean="0"/>
              <a:pPr/>
              <a:t>2/11/25</a:t>
            </a:fld>
            <a:endParaRPr lang="en-US" dirty="0"/>
          </a:p>
        </p:txBody>
      </p:sp>
      <p:sp>
        <p:nvSpPr>
          <p:cNvPr id="6" name="Footer Placeholder 4">
            <a:extLst>
              <a:ext uri="{FF2B5EF4-FFF2-40B4-BE49-F238E27FC236}">
                <a16:creationId xmlns:a16="http://schemas.microsoft.com/office/drawing/2014/main" id="{30724446-368E-060E-0A09-22E28EC7FC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6">
                    <a:lumMod val="50000"/>
                  </a:schemeClr>
                </a:solidFill>
              </a:defRPr>
            </a:lvl1pPr>
          </a:lstStyle>
          <a:p>
            <a:endParaRPr lang="en-US" dirty="0"/>
          </a:p>
        </p:txBody>
      </p:sp>
      <p:sp>
        <p:nvSpPr>
          <p:cNvPr id="7" name="Slide Number Placeholder 5">
            <a:extLst>
              <a:ext uri="{FF2B5EF4-FFF2-40B4-BE49-F238E27FC236}">
                <a16:creationId xmlns:a16="http://schemas.microsoft.com/office/drawing/2014/main" id="{66193D5F-3ECD-56FC-BEE9-C58CD5333E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pic>
        <p:nvPicPr>
          <p:cNvPr id="11" name="Picture 10" descr="A picture containing flower, plant&#10;&#10;Description automatically generated">
            <a:extLst>
              <a:ext uri="{FF2B5EF4-FFF2-40B4-BE49-F238E27FC236}">
                <a16:creationId xmlns:a16="http://schemas.microsoft.com/office/drawing/2014/main" id="{02FD57E5-3BA8-37EC-3924-5FC02CF7AB0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9668792" y="2948509"/>
            <a:ext cx="2879666" cy="3909491"/>
          </a:xfrm>
          <a:prstGeom prst="rect">
            <a:avLst/>
          </a:prstGeom>
        </p:spPr>
      </p:pic>
      <p:pic>
        <p:nvPicPr>
          <p:cNvPr id="12" name="Picture 11" descr="A picture containing flower, plant&#10;&#10;Description automatically generated">
            <a:extLst>
              <a:ext uri="{FF2B5EF4-FFF2-40B4-BE49-F238E27FC236}">
                <a16:creationId xmlns:a16="http://schemas.microsoft.com/office/drawing/2014/main" id="{2A5A9197-664A-D1C7-DDA5-80E35649FF3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flipH="1">
            <a:off x="0" y="0"/>
            <a:ext cx="2055010" cy="3156267"/>
          </a:xfrm>
          <a:prstGeom prst="rect">
            <a:avLst/>
          </a:prstGeom>
        </p:spPr>
      </p:pic>
    </p:spTree>
    <p:extLst>
      <p:ext uri="{BB962C8B-B14F-4D97-AF65-F5344CB8AC3E}">
        <p14:creationId xmlns:p14="http://schemas.microsoft.com/office/powerpoint/2010/main" val="27412893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ne_brandedimage">
    <p:bg>
      <p:bgPr>
        <a:solidFill>
          <a:schemeClr val="bg1"/>
        </a:solidFill>
        <a:effectLst/>
      </p:bgPr>
    </p:bg>
    <p:spTree>
      <p:nvGrpSpPr>
        <p:cNvPr id="1" name=""/>
        <p:cNvGrpSpPr/>
        <p:nvPr/>
      </p:nvGrpSpPr>
      <p:grpSpPr>
        <a:xfrm>
          <a:off x="0" y="0"/>
          <a:ext cx="0" cy="0"/>
          <a:chOff x="0" y="0"/>
          <a:chExt cx="0" cy="0"/>
        </a:xfrm>
      </p:grpSpPr>
      <p:grpSp>
        <p:nvGrpSpPr>
          <p:cNvPr id="14" name="Group 15">
            <a:extLst>
              <a:ext uri="{FF2B5EF4-FFF2-40B4-BE49-F238E27FC236}">
                <a16:creationId xmlns:a16="http://schemas.microsoft.com/office/drawing/2014/main" id="{E3A82895-4C6C-F306-609B-4B13D68EC2BE}"/>
              </a:ext>
            </a:extLst>
          </p:cNvPr>
          <p:cNvGrpSpPr/>
          <p:nvPr userDrawn="1"/>
        </p:nvGrpSpPr>
        <p:grpSpPr>
          <a:xfrm>
            <a:off x="8152886" y="510951"/>
            <a:ext cx="3219297" cy="5670153"/>
            <a:chOff x="0" y="0"/>
            <a:chExt cx="4564386" cy="9273355"/>
          </a:xfrm>
        </p:grpSpPr>
        <p:grpSp>
          <p:nvGrpSpPr>
            <p:cNvPr id="17" name="Group 16">
              <a:extLst>
                <a:ext uri="{FF2B5EF4-FFF2-40B4-BE49-F238E27FC236}">
                  <a16:creationId xmlns:a16="http://schemas.microsoft.com/office/drawing/2014/main" id="{E6DCF2C8-DA15-60C0-C0B0-349ADE3206CF}"/>
                </a:ext>
              </a:extLst>
            </p:cNvPr>
            <p:cNvGrpSpPr/>
            <p:nvPr/>
          </p:nvGrpSpPr>
          <p:grpSpPr>
            <a:xfrm>
              <a:off x="0" y="0"/>
              <a:ext cx="4564387" cy="9273356"/>
              <a:chOff x="0" y="0"/>
              <a:chExt cx="4564386" cy="9273355"/>
            </a:xfrm>
          </p:grpSpPr>
          <p:sp>
            <p:nvSpPr>
              <p:cNvPr id="20" name="Freeform: Shape 20">
                <a:extLst>
                  <a:ext uri="{FF2B5EF4-FFF2-40B4-BE49-F238E27FC236}">
                    <a16:creationId xmlns:a16="http://schemas.microsoft.com/office/drawing/2014/main" id="{4BC1B5B4-EBC5-F41B-2EF8-86C77CF7175F}"/>
                  </a:ext>
                </a:extLst>
              </p:cNvPr>
              <p:cNvSpPr/>
              <p:nvPr/>
            </p:nvSpPr>
            <p:spPr>
              <a:xfrm>
                <a:off x="54542" y="-1"/>
                <a:ext cx="4451212" cy="9273357"/>
              </a:xfrm>
              <a:custGeom>
                <a:avLst/>
                <a:gdLst/>
                <a:ahLst/>
                <a:cxnLst>
                  <a:cxn ang="0">
                    <a:pos x="wd2" y="hd2"/>
                  </a:cxn>
                  <a:cxn ang="5400000">
                    <a:pos x="wd2" y="hd2"/>
                  </a:cxn>
                  <a:cxn ang="10800000">
                    <a:pos x="wd2" y="hd2"/>
                  </a:cxn>
                  <a:cxn ang="16200000">
                    <a:pos x="wd2" y="hd2"/>
                  </a:cxn>
                </a:cxnLst>
                <a:rect l="0" t="0" r="r" b="b"/>
                <a:pathLst>
                  <a:path w="21600" h="21600" extrusionOk="0">
                    <a:moveTo>
                      <a:pt x="2286" y="0"/>
                    </a:moveTo>
                    <a:lnTo>
                      <a:pt x="19314" y="0"/>
                    </a:lnTo>
                    <a:cubicBezTo>
                      <a:pt x="20576" y="0"/>
                      <a:pt x="21600" y="491"/>
                      <a:pt x="21600" y="1097"/>
                    </a:cubicBezTo>
                    <a:lnTo>
                      <a:pt x="21600" y="20503"/>
                    </a:lnTo>
                    <a:cubicBezTo>
                      <a:pt x="21600" y="21109"/>
                      <a:pt x="20576" y="21600"/>
                      <a:pt x="19314" y="21600"/>
                    </a:cubicBezTo>
                    <a:lnTo>
                      <a:pt x="11966" y="21600"/>
                    </a:lnTo>
                    <a:lnTo>
                      <a:pt x="11940" y="21549"/>
                    </a:lnTo>
                    <a:lnTo>
                      <a:pt x="9660" y="21549"/>
                    </a:lnTo>
                    <a:lnTo>
                      <a:pt x="9634" y="21600"/>
                    </a:lnTo>
                    <a:lnTo>
                      <a:pt x="2286" y="21600"/>
                    </a:lnTo>
                    <a:cubicBezTo>
                      <a:pt x="1024" y="21600"/>
                      <a:pt x="0" y="21109"/>
                      <a:pt x="0" y="20503"/>
                    </a:cubicBezTo>
                    <a:lnTo>
                      <a:pt x="0" y="1097"/>
                    </a:lnTo>
                    <a:cubicBezTo>
                      <a:pt x="0" y="491"/>
                      <a:pt x="1024" y="0"/>
                      <a:pt x="2286" y="0"/>
                    </a:cubicBezTo>
                    <a:close/>
                  </a:path>
                </a:pathLst>
              </a:custGeom>
              <a:solidFill>
                <a:srgbClr val="808080"/>
              </a:solidFill>
              <a:ln w="12700" cap="flat">
                <a:noFill/>
                <a:miter lim="400000"/>
              </a:ln>
              <a:effectLst/>
            </p:spPr>
            <p:txBody>
              <a:bodyPr wrap="square" lIns="45719" tIns="45719" rIns="45719" bIns="45719" numCol="1" anchor="ctr">
                <a:noAutofit/>
              </a:bodyPr>
              <a:lstStyle/>
              <a:p>
                <a:pPr algn="ctr" defTabSz="1218072">
                  <a:lnSpc>
                    <a:spcPct val="100000"/>
                  </a:lnSpc>
                  <a:defRPr sz="1800">
                    <a:latin typeface="Poppins"/>
                    <a:ea typeface="Poppins"/>
                    <a:cs typeface="Poppins"/>
                    <a:sym typeface="Poppins"/>
                  </a:defRPr>
                </a:pPr>
                <a:endParaRPr sz="2398" b="0" i="0" dirty="0">
                  <a:latin typeface="Candara" panose="020E0502030303020204" pitchFamily="34" charset="0"/>
                  <a:cs typeface="Calibri Light" panose="020F0302020204030204" pitchFamily="34" charset="0"/>
                </a:endParaRPr>
              </a:p>
            </p:txBody>
          </p:sp>
          <p:sp>
            <p:nvSpPr>
              <p:cNvPr id="21" name="Freeform: Shape 21">
                <a:extLst>
                  <a:ext uri="{FF2B5EF4-FFF2-40B4-BE49-F238E27FC236}">
                    <a16:creationId xmlns:a16="http://schemas.microsoft.com/office/drawing/2014/main" id="{B77F09C9-3846-6235-3B6C-3355AD3E5447}"/>
                  </a:ext>
                </a:extLst>
              </p:cNvPr>
              <p:cNvSpPr/>
              <p:nvPr/>
            </p:nvSpPr>
            <p:spPr>
              <a:xfrm rot="5400000">
                <a:off x="4232829" y="3213197"/>
                <a:ext cx="618225" cy="44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4873"/>
                    </a:lnTo>
                    <a:cubicBezTo>
                      <a:pt x="0" y="6659"/>
                      <a:pt x="484" y="0"/>
                      <a:pt x="1080" y="0"/>
                    </a:cubicBezTo>
                    <a:lnTo>
                      <a:pt x="20520" y="0"/>
                    </a:lnTo>
                    <a:cubicBezTo>
                      <a:pt x="21116" y="0"/>
                      <a:pt x="21600" y="6659"/>
                      <a:pt x="21600" y="14873"/>
                    </a:cubicBezTo>
                    <a:lnTo>
                      <a:pt x="21600" y="21600"/>
                    </a:lnTo>
                    <a:close/>
                  </a:path>
                </a:pathLst>
              </a:custGeom>
              <a:solidFill>
                <a:srgbClr val="808080"/>
              </a:solidFill>
              <a:ln w="12700" cap="flat">
                <a:noFill/>
                <a:miter lim="400000"/>
              </a:ln>
              <a:effectLst/>
            </p:spPr>
            <p:txBody>
              <a:bodyPr wrap="square" lIns="45719" tIns="45719" rIns="45719" bIns="45719" numCol="1" anchor="ctr">
                <a:noAutofit/>
              </a:bodyPr>
              <a:lstStyle/>
              <a:p>
                <a:pPr algn="ctr" defTabSz="1218072">
                  <a:lnSpc>
                    <a:spcPct val="100000"/>
                  </a:lnSpc>
                  <a:defRPr sz="1800">
                    <a:latin typeface="Poppins"/>
                    <a:ea typeface="Poppins"/>
                    <a:cs typeface="Poppins"/>
                    <a:sym typeface="Poppins"/>
                  </a:defRPr>
                </a:pPr>
                <a:endParaRPr sz="2398" b="0" i="0" dirty="0">
                  <a:latin typeface="Candara" panose="020E0502030303020204" pitchFamily="34" charset="0"/>
                  <a:cs typeface="Calibri Light" panose="020F0302020204030204" pitchFamily="34" charset="0"/>
                </a:endParaRPr>
              </a:p>
            </p:txBody>
          </p:sp>
          <p:sp>
            <p:nvSpPr>
              <p:cNvPr id="22" name="Freeform: Shape 23">
                <a:extLst>
                  <a:ext uri="{FF2B5EF4-FFF2-40B4-BE49-F238E27FC236}">
                    <a16:creationId xmlns:a16="http://schemas.microsoft.com/office/drawing/2014/main" id="{FA9C17B5-473C-DBA7-0B31-17803364A5AD}"/>
                  </a:ext>
                </a:extLst>
              </p:cNvPr>
              <p:cNvSpPr/>
              <p:nvPr/>
            </p:nvSpPr>
            <p:spPr>
              <a:xfrm rot="16200000" flipH="1">
                <a:off x="-224843" y="3275024"/>
                <a:ext cx="494580" cy="4489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4873"/>
                    </a:lnTo>
                    <a:cubicBezTo>
                      <a:pt x="0" y="6659"/>
                      <a:pt x="604" y="0"/>
                      <a:pt x="1350" y="0"/>
                    </a:cubicBezTo>
                    <a:lnTo>
                      <a:pt x="20250" y="0"/>
                    </a:lnTo>
                    <a:cubicBezTo>
                      <a:pt x="20996" y="0"/>
                      <a:pt x="21600" y="6659"/>
                      <a:pt x="21600" y="14873"/>
                    </a:cubicBezTo>
                    <a:lnTo>
                      <a:pt x="21600" y="21600"/>
                    </a:lnTo>
                    <a:close/>
                  </a:path>
                </a:pathLst>
              </a:custGeom>
              <a:solidFill>
                <a:srgbClr val="808080"/>
              </a:solidFill>
              <a:ln w="12700" cap="flat">
                <a:noFill/>
                <a:miter lim="400000"/>
              </a:ln>
              <a:effectLst/>
            </p:spPr>
            <p:txBody>
              <a:bodyPr wrap="square" lIns="45719" tIns="45719" rIns="45719" bIns="45719" numCol="1" anchor="ctr">
                <a:noAutofit/>
              </a:bodyPr>
              <a:lstStyle/>
              <a:p>
                <a:pPr algn="ctr" defTabSz="1218072">
                  <a:lnSpc>
                    <a:spcPct val="100000"/>
                  </a:lnSpc>
                  <a:defRPr sz="1800">
                    <a:latin typeface="Poppins"/>
                    <a:ea typeface="Poppins"/>
                    <a:cs typeface="Poppins"/>
                    <a:sym typeface="Poppins"/>
                  </a:defRPr>
                </a:pPr>
                <a:endParaRPr sz="2398" b="0" i="0" dirty="0">
                  <a:latin typeface="Candara" panose="020E0502030303020204" pitchFamily="34" charset="0"/>
                  <a:cs typeface="Calibri Light" panose="020F0302020204030204" pitchFamily="34" charset="0"/>
                </a:endParaRPr>
              </a:p>
            </p:txBody>
          </p:sp>
          <p:sp>
            <p:nvSpPr>
              <p:cNvPr id="23" name="Freeform: Shape 24">
                <a:extLst>
                  <a:ext uri="{FF2B5EF4-FFF2-40B4-BE49-F238E27FC236}">
                    <a16:creationId xmlns:a16="http://schemas.microsoft.com/office/drawing/2014/main" id="{5C82CD36-FA36-95E5-E901-4830EBDE855C}"/>
                  </a:ext>
                </a:extLst>
              </p:cNvPr>
              <p:cNvSpPr/>
              <p:nvPr/>
            </p:nvSpPr>
            <p:spPr>
              <a:xfrm rot="16200000" flipH="1">
                <a:off x="-224842" y="2656795"/>
                <a:ext cx="494580" cy="4489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4873"/>
                    </a:lnTo>
                    <a:cubicBezTo>
                      <a:pt x="0" y="6659"/>
                      <a:pt x="604" y="0"/>
                      <a:pt x="1350" y="0"/>
                    </a:cubicBezTo>
                    <a:lnTo>
                      <a:pt x="20250" y="0"/>
                    </a:lnTo>
                    <a:cubicBezTo>
                      <a:pt x="20996" y="0"/>
                      <a:pt x="21600" y="6659"/>
                      <a:pt x="21600" y="14873"/>
                    </a:cubicBezTo>
                    <a:lnTo>
                      <a:pt x="21600" y="21600"/>
                    </a:lnTo>
                    <a:close/>
                  </a:path>
                </a:pathLst>
              </a:custGeom>
              <a:solidFill>
                <a:srgbClr val="808080"/>
              </a:solidFill>
              <a:ln w="12700" cap="flat">
                <a:noFill/>
                <a:miter lim="400000"/>
              </a:ln>
              <a:effectLst/>
            </p:spPr>
            <p:txBody>
              <a:bodyPr wrap="square" lIns="45719" tIns="45719" rIns="45719" bIns="45719" numCol="1" anchor="ctr">
                <a:noAutofit/>
              </a:bodyPr>
              <a:lstStyle/>
              <a:p>
                <a:pPr algn="ctr" defTabSz="1218072">
                  <a:lnSpc>
                    <a:spcPct val="100000"/>
                  </a:lnSpc>
                  <a:defRPr sz="1800">
                    <a:latin typeface="Poppins"/>
                    <a:ea typeface="Poppins"/>
                    <a:cs typeface="Poppins"/>
                    <a:sym typeface="Poppins"/>
                  </a:defRPr>
                </a:pPr>
                <a:endParaRPr sz="2398" b="0" i="0" dirty="0">
                  <a:latin typeface="Candara" panose="020E0502030303020204" pitchFamily="34" charset="0"/>
                  <a:cs typeface="Calibri Light" panose="020F0302020204030204" pitchFamily="34" charset="0"/>
                </a:endParaRPr>
              </a:p>
            </p:txBody>
          </p:sp>
        </p:grpSp>
        <p:sp>
          <p:nvSpPr>
            <p:cNvPr id="18" name="Freeform: Shape 17">
              <a:extLst>
                <a:ext uri="{FF2B5EF4-FFF2-40B4-BE49-F238E27FC236}">
                  <a16:creationId xmlns:a16="http://schemas.microsoft.com/office/drawing/2014/main" id="{1B72A42F-D757-A79C-7CF1-53A447972D13}"/>
                </a:ext>
              </a:extLst>
            </p:cNvPr>
            <p:cNvSpPr/>
            <p:nvPr/>
          </p:nvSpPr>
          <p:spPr>
            <a:xfrm>
              <a:off x="100909" y="46366"/>
              <a:ext cx="4358478" cy="9180624"/>
            </a:xfrm>
            <a:custGeom>
              <a:avLst/>
              <a:gdLst/>
              <a:ahLst/>
              <a:cxnLst>
                <a:cxn ang="0">
                  <a:pos x="wd2" y="hd2"/>
                </a:cxn>
                <a:cxn ang="5400000">
                  <a:pos x="wd2" y="hd2"/>
                </a:cxn>
                <a:cxn ang="10800000">
                  <a:pos x="wd2" y="hd2"/>
                </a:cxn>
                <a:cxn ang="16200000">
                  <a:pos x="wd2" y="hd2"/>
                </a:cxn>
              </a:cxnLst>
              <a:rect l="0" t="0" r="r" b="b"/>
              <a:pathLst>
                <a:path w="21600" h="21600" extrusionOk="0">
                  <a:moveTo>
                    <a:pt x="2144" y="0"/>
                  </a:moveTo>
                  <a:lnTo>
                    <a:pt x="7583" y="0"/>
                  </a:lnTo>
                  <a:lnTo>
                    <a:pt x="7658" y="73"/>
                  </a:lnTo>
                  <a:lnTo>
                    <a:pt x="13942" y="73"/>
                  </a:lnTo>
                  <a:lnTo>
                    <a:pt x="14017" y="0"/>
                  </a:lnTo>
                  <a:lnTo>
                    <a:pt x="19456" y="0"/>
                  </a:lnTo>
                  <a:cubicBezTo>
                    <a:pt x="20640" y="0"/>
                    <a:pt x="21600" y="456"/>
                    <a:pt x="21600" y="1018"/>
                  </a:cubicBezTo>
                  <a:lnTo>
                    <a:pt x="21600" y="20582"/>
                  </a:lnTo>
                  <a:cubicBezTo>
                    <a:pt x="21600" y="21144"/>
                    <a:pt x="20640" y="21600"/>
                    <a:pt x="19456" y="21600"/>
                  </a:cubicBezTo>
                  <a:lnTo>
                    <a:pt x="2144" y="21600"/>
                  </a:lnTo>
                  <a:cubicBezTo>
                    <a:pt x="960" y="21600"/>
                    <a:pt x="0" y="21144"/>
                    <a:pt x="0" y="20582"/>
                  </a:cubicBezTo>
                  <a:lnTo>
                    <a:pt x="0" y="1018"/>
                  </a:lnTo>
                  <a:cubicBezTo>
                    <a:pt x="0" y="456"/>
                    <a:pt x="960" y="0"/>
                    <a:pt x="2144" y="0"/>
                  </a:cubicBezTo>
                  <a:close/>
                </a:path>
              </a:pathLst>
            </a:custGeom>
            <a:solidFill>
              <a:srgbClr val="000000"/>
            </a:solidFill>
            <a:ln w="12700" cap="flat">
              <a:noFill/>
              <a:miter lim="400000"/>
            </a:ln>
            <a:effectLst/>
          </p:spPr>
          <p:txBody>
            <a:bodyPr wrap="square" lIns="45719" tIns="45719" rIns="45719" bIns="45719" numCol="1" anchor="ctr">
              <a:noAutofit/>
            </a:bodyPr>
            <a:lstStyle/>
            <a:p>
              <a:pPr algn="ctr" defTabSz="1218072">
                <a:lnSpc>
                  <a:spcPct val="100000"/>
                </a:lnSpc>
                <a:defRPr sz="1800">
                  <a:latin typeface="Poppins"/>
                  <a:ea typeface="Poppins"/>
                  <a:cs typeface="Poppins"/>
                  <a:sym typeface="Poppins"/>
                </a:defRPr>
              </a:pPr>
              <a:endParaRPr sz="2398" b="0" i="0" dirty="0">
                <a:latin typeface="Candara" panose="020E0502030303020204" pitchFamily="34" charset="0"/>
                <a:cs typeface="Calibri Light" panose="020F0302020204030204" pitchFamily="34" charset="0"/>
              </a:endParaRPr>
            </a:p>
          </p:txBody>
        </p:sp>
        <p:sp>
          <p:nvSpPr>
            <p:cNvPr id="19" name="Rectangle: Rounded Corners 19">
              <a:extLst>
                <a:ext uri="{FF2B5EF4-FFF2-40B4-BE49-F238E27FC236}">
                  <a16:creationId xmlns:a16="http://schemas.microsoft.com/office/drawing/2014/main" id="{39D6BE4C-06C3-ADC3-2DB9-CE68222AB2CE}"/>
                </a:ext>
              </a:extLst>
            </p:cNvPr>
            <p:cNvSpPr/>
            <p:nvPr/>
          </p:nvSpPr>
          <p:spPr>
            <a:xfrm>
              <a:off x="270920" y="216378"/>
              <a:ext cx="4018455" cy="8840600"/>
            </a:xfrm>
            <a:prstGeom prst="roundRect">
              <a:avLst>
                <a:gd name="adj" fmla="val 8526"/>
              </a:avLst>
            </a:prstGeom>
            <a:solidFill>
              <a:srgbClr val="000000"/>
            </a:solidFill>
            <a:ln w="12700" cap="flat">
              <a:noFill/>
              <a:miter lim="400000"/>
            </a:ln>
            <a:effectLst/>
          </p:spPr>
          <p:txBody>
            <a:bodyPr wrap="square" lIns="45719" tIns="45719" rIns="45719" bIns="45719" numCol="1" anchor="ctr">
              <a:noAutofit/>
            </a:bodyPr>
            <a:lstStyle/>
            <a:p>
              <a:pPr algn="ctr" defTabSz="1218072">
                <a:lnSpc>
                  <a:spcPct val="100000"/>
                </a:lnSpc>
                <a:defRPr sz="1800">
                  <a:latin typeface="Poppins"/>
                  <a:ea typeface="Poppins"/>
                  <a:cs typeface="Poppins"/>
                  <a:sym typeface="Poppins"/>
                </a:defRPr>
              </a:pPr>
              <a:endParaRPr sz="2398" b="0" i="0" dirty="0">
                <a:latin typeface="Candara" panose="020E0502030303020204" pitchFamily="34" charset="0"/>
                <a:cs typeface="Calibri Light" panose="020F0302020204030204" pitchFamily="34" charset="0"/>
              </a:endParaRPr>
            </a:p>
          </p:txBody>
        </p:sp>
      </p:grpSp>
      <p:sp>
        <p:nvSpPr>
          <p:cNvPr id="24" name="Placeholder_for_GS.png">
            <a:extLst>
              <a:ext uri="{FF2B5EF4-FFF2-40B4-BE49-F238E27FC236}">
                <a16:creationId xmlns:a16="http://schemas.microsoft.com/office/drawing/2014/main" id="{5DBB6329-43F4-6C4D-FDDC-F87AF876B8A8}"/>
              </a:ext>
            </a:extLst>
          </p:cNvPr>
          <p:cNvSpPr>
            <a:spLocks noGrp="1"/>
          </p:cNvSpPr>
          <p:nvPr>
            <p:ph type="pic" sz="half" idx="21"/>
          </p:nvPr>
        </p:nvSpPr>
        <p:spPr>
          <a:xfrm>
            <a:off x="8334276" y="614902"/>
            <a:ext cx="2834247" cy="5405546"/>
          </a:xfrm>
          <a:prstGeom prst="roundRect">
            <a:avLst>
              <a:gd name="adj" fmla="val 9464"/>
            </a:avLst>
          </a:prstGeom>
          <a:pattFill prst="pct5">
            <a:fgClr>
              <a:schemeClr val="accent1"/>
            </a:fgClr>
            <a:bgClr>
              <a:schemeClr val="bg1"/>
            </a:bgClr>
          </a:pattFill>
        </p:spPr>
        <p:txBody>
          <a:bodyPr lIns="91439" tIns="45719" rIns="91439" bIns="45719">
            <a:noAutofit/>
          </a:bodyPr>
          <a:lstStyle>
            <a:lvl1pPr>
              <a:defRPr sz="1599" b="0" i="0">
                <a:latin typeface="Candara" panose="020E0502030303020204" pitchFamily="34" charset="0"/>
                <a:cs typeface="Calibri Light" panose="020F0302020204030204" pitchFamily="34" charset="0"/>
              </a:defRPr>
            </a:lvl1pPr>
          </a:lstStyle>
          <a:p>
            <a:r>
              <a:rPr lang="en-US" dirty="0"/>
              <a:t>Click icon to add picture</a:t>
            </a:r>
            <a:endParaRPr dirty="0"/>
          </a:p>
        </p:txBody>
      </p:sp>
      <p:sp>
        <p:nvSpPr>
          <p:cNvPr id="3" name="Title Placeholder 1">
            <a:extLst>
              <a:ext uri="{FF2B5EF4-FFF2-40B4-BE49-F238E27FC236}">
                <a16:creationId xmlns:a16="http://schemas.microsoft.com/office/drawing/2014/main" id="{059CA152-6DE6-EF47-51D8-F5BFE1081E26}"/>
              </a:ext>
            </a:extLst>
          </p:cNvPr>
          <p:cNvSpPr>
            <a:spLocks noGrp="1"/>
          </p:cNvSpPr>
          <p:nvPr>
            <p:ph type="title"/>
          </p:nvPr>
        </p:nvSpPr>
        <p:spPr>
          <a:xfrm>
            <a:off x="1769164" y="389890"/>
            <a:ext cx="5784575" cy="1325563"/>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EFC0ECC1-A621-5C8F-49F7-F028A08607CE}"/>
              </a:ext>
            </a:extLst>
          </p:cNvPr>
          <p:cNvSpPr>
            <a:spLocks noGrp="1"/>
          </p:cNvSpPr>
          <p:nvPr>
            <p:ph idx="1"/>
          </p:nvPr>
        </p:nvSpPr>
        <p:spPr>
          <a:xfrm>
            <a:off x="1769164" y="1850390"/>
            <a:ext cx="578457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E19A037-92A1-68EB-294F-B51BE41D0F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6">
                    <a:lumMod val="50000"/>
                  </a:schemeClr>
                </a:solidFill>
              </a:defRPr>
            </a:lvl1pPr>
          </a:lstStyle>
          <a:p>
            <a:fld id="{53827873-5A37-C145-814A-ED94EC83A7A1}" type="datetime1">
              <a:rPr lang="en-US" smtClean="0"/>
              <a:pPr/>
              <a:t>2/11/25</a:t>
            </a:fld>
            <a:endParaRPr lang="en-US" dirty="0"/>
          </a:p>
        </p:txBody>
      </p:sp>
      <p:sp>
        <p:nvSpPr>
          <p:cNvPr id="6" name="Footer Placeholder 4">
            <a:extLst>
              <a:ext uri="{FF2B5EF4-FFF2-40B4-BE49-F238E27FC236}">
                <a16:creationId xmlns:a16="http://schemas.microsoft.com/office/drawing/2014/main" id="{30724446-368E-060E-0A09-22E28EC7FC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6">
                    <a:lumMod val="50000"/>
                  </a:schemeClr>
                </a:solidFill>
              </a:defRPr>
            </a:lvl1pPr>
          </a:lstStyle>
          <a:p>
            <a:endParaRPr lang="en-US" dirty="0"/>
          </a:p>
        </p:txBody>
      </p:sp>
      <p:sp>
        <p:nvSpPr>
          <p:cNvPr id="7" name="Slide Number Placeholder 5">
            <a:extLst>
              <a:ext uri="{FF2B5EF4-FFF2-40B4-BE49-F238E27FC236}">
                <a16:creationId xmlns:a16="http://schemas.microsoft.com/office/drawing/2014/main" id="{66193D5F-3ECD-56FC-BEE9-C58CD5333E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Tree>
    <p:extLst>
      <p:ext uri="{BB962C8B-B14F-4D97-AF65-F5344CB8AC3E}">
        <p14:creationId xmlns:p14="http://schemas.microsoft.com/office/powerpoint/2010/main" val="6103855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nehandheld_brandedimage">
    <p:bg>
      <p:bgPr>
        <a:solidFill>
          <a:schemeClr val="bg1"/>
        </a:solidFill>
        <a:effectLst/>
      </p:bgPr>
    </p:bg>
    <p:spTree>
      <p:nvGrpSpPr>
        <p:cNvPr id="1" name=""/>
        <p:cNvGrpSpPr/>
        <p:nvPr/>
      </p:nvGrpSpPr>
      <p:grpSpPr>
        <a:xfrm>
          <a:off x="0" y="0"/>
          <a:ext cx="0" cy="0"/>
          <a:chOff x="0" y="0"/>
          <a:chExt cx="0" cy="0"/>
        </a:xfrm>
      </p:grpSpPr>
      <p:pic>
        <p:nvPicPr>
          <p:cNvPr id="8" name="Image" descr="Image">
            <a:extLst>
              <a:ext uri="{FF2B5EF4-FFF2-40B4-BE49-F238E27FC236}">
                <a16:creationId xmlns:a16="http://schemas.microsoft.com/office/drawing/2014/main" id="{0B7A0D16-3EEB-9D1F-A1BA-4E61B31358F7}"/>
              </a:ext>
            </a:extLst>
          </p:cNvPr>
          <p:cNvPicPr>
            <a:picLocks noChangeAspect="1"/>
          </p:cNvPicPr>
          <p:nvPr userDrawn="1"/>
        </p:nvPicPr>
        <p:blipFill>
          <a:blip r:embed="rId2"/>
          <a:stretch>
            <a:fillRect/>
          </a:stretch>
        </p:blipFill>
        <p:spPr>
          <a:xfrm>
            <a:off x="6851927" y="250950"/>
            <a:ext cx="4267629" cy="6607050"/>
          </a:xfrm>
          <a:prstGeom prst="rect">
            <a:avLst/>
          </a:prstGeom>
          <a:ln w="12700">
            <a:miter lim="400000"/>
          </a:ln>
        </p:spPr>
      </p:pic>
      <p:sp>
        <p:nvSpPr>
          <p:cNvPr id="4" name="Picture Placeholder 3">
            <a:extLst>
              <a:ext uri="{FF2B5EF4-FFF2-40B4-BE49-F238E27FC236}">
                <a16:creationId xmlns:a16="http://schemas.microsoft.com/office/drawing/2014/main" id="{1A160899-C80D-EBB4-2013-D497D7091018}"/>
              </a:ext>
            </a:extLst>
          </p:cNvPr>
          <p:cNvSpPr>
            <a:spLocks noGrp="1"/>
          </p:cNvSpPr>
          <p:nvPr>
            <p:ph type="pic" sz="quarter" idx="10"/>
          </p:nvPr>
        </p:nvSpPr>
        <p:spPr>
          <a:xfrm>
            <a:off x="8579559" y="315795"/>
            <a:ext cx="1885243" cy="3936180"/>
          </a:xfrm>
          <a:prstGeom prst="roundRect">
            <a:avLst/>
          </a:prstGeom>
        </p:spPr>
        <p:txBody>
          <a:bodyPr/>
          <a:lstStyle/>
          <a:p>
            <a:r>
              <a:rPr lang="en-US" dirty="0"/>
              <a:t>Click icon to add picture</a:t>
            </a:r>
          </a:p>
        </p:txBody>
      </p:sp>
      <p:sp>
        <p:nvSpPr>
          <p:cNvPr id="3" name="Title Placeholder 1">
            <a:extLst>
              <a:ext uri="{FF2B5EF4-FFF2-40B4-BE49-F238E27FC236}">
                <a16:creationId xmlns:a16="http://schemas.microsoft.com/office/drawing/2014/main" id="{BA42291A-7B58-C630-C899-E6020B6EFCC8}"/>
              </a:ext>
            </a:extLst>
          </p:cNvPr>
          <p:cNvSpPr>
            <a:spLocks noGrp="1"/>
          </p:cNvSpPr>
          <p:nvPr>
            <p:ph type="title"/>
          </p:nvPr>
        </p:nvSpPr>
        <p:spPr>
          <a:xfrm>
            <a:off x="838200" y="365125"/>
            <a:ext cx="6013727" cy="1325563"/>
          </a:xfrm>
          <a:prstGeom prst="rect">
            <a:avLst/>
          </a:prstGeom>
        </p:spPr>
        <p:txBody>
          <a:bodyPr vert="horz" lIns="91440" tIns="45720" rIns="91440" bIns="45720" rtlCol="0" anchor="ctr">
            <a:normAutofit/>
          </a:bodyPr>
          <a:lstStyle/>
          <a:p>
            <a:r>
              <a:rPr lang="en-US"/>
              <a:t>Click to edit Master title style</a:t>
            </a:r>
          </a:p>
        </p:txBody>
      </p:sp>
      <p:sp>
        <p:nvSpPr>
          <p:cNvPr id="10" name="Content Placeholder 2">
            <a:extLst>
              <a:ext uri="{FF2B5EF4-FFF2-40B4-BE49-F238E27FC236}">
                <a16:creationId xmlns:a16="http://schemas.microsoft.com/office/drawing/2014/main" id="{468F9E05-995E-853C-B0EB-085143596543}"/>
              </a:ext>
            </a:extLst>
          </p:cNvPr>
          <p:cNvSpPr>
            <a:spLocks noGrp="1"/>
          </p:cNvSpPr>
          <p:nvPr>
            <p:ph idx="11"/>
          </p:nvPr>
        </p:nvSpPr>
        <p:spPr>
          <a:xfrm>
            <a:off x="848141" y="1825625"/>
            <a:ext cx="6003786"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65D14971-8269-09AE-6B8A-1A1498A7E8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Tree>
    <p:extLst>
      <p:ext uri="{BB962C8B-B14F-4D97-AF65-F5344CB8AC3E}">
        <p14:creationId xmlns:p14="http://schemas.microsoft.com/office/powerpoint/2010/main" val="2429450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Content_3photos">
    <p:bg>
      <p:bgPr>
        <a:solidFill>
          <a:schemeClr val="bg1"/>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FC081371-18A9-D251-D7AE-4AB9A2E3924C}"/>
              </a:ext>
            </a:extLst>
          </p:cNvPr>
          <p:cNvSpPr>
            <a:spLocks noGrp="1"/>
          </p:cNvSpPr>
          <p:nvPr>
            <p:ph type="pic" sz="quarter" idx="10" hasCustomPrompt="1"/>
          </p:nvPr>
        </p:nvSpPr>
        <p:spPr>
          <a:xfrm>
            <a:off x="9126415" y="1"/>
            <a:ext cx="2596662" cy="9906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
        <p:nvSpPr>
          <p:cNvPr id="7" name="Picture Placeholder 8">
            <a:extLst>
              <a:ext uri="{FF2B5EF4-FFF2-40B4-BE49-F238E27FC236}">
                <a16:creationId xmlns:a16="http://schemas.microsoft.com/office/drawing/2014/main" id="{EFE42FA3-37AC-491E-D0AA-2F2560908B94}"/>
              </a:ext>
            </a:extLst>
          </p:cNvPr>
          <p:cNvSpPr>
            <a:spLocks noGrp="1"/>
          </p:cNvSpPr>
          <p:nvPr>
            <p:ph type="pic" sz="quarter" idx="11" hasCustomPrompt="1"/>
          </p:nvPr>
        </p:nvSpPr>
        <p:spPr>
          <a:xfrm>
            <a:off x="9126414" y="1396092"/>
            <a:ext cx="2596662" cy="325210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
        <p:nvSpPr>
          <p:cNvPr id="9" name="Picture Placeholder 8">
            <a:extLst>
              <a:ext uri="{FF2B5EF4-FFF2-40B4-BE49-F238E27FC236}">
                <a16:creationId xmlns:a16="http://schemas.microsoft.com/office/drawing/2014/main" id="{CC4A3A2F-76DC-0AC2-8C96-8E594DA77F79}"/>
              </a:ext>
            </a:extLst>
          </p:cNvPr>
          <p:cNvSpPr>
            <a:spLocks noGrp="1"/>
          </p:cNvSpPr>
          <p:nvPr>
            <p:ph type="pic" sz="quarter" idx="12" hasCustomPrompt="1"/>
          </p:nvPr>
        </p:nvSpPr>
        <p:spPr>
          <a:xfrm>
            <a:off x="9126414" y="5053691"/>
            <a:ext cx="2596662" cy="180431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
        <p:nvSpPr>
          <p:cNvPr id="16" name="Slide Number Placeholder 5">
            <a:extLst>
              <a:ext uri="{FF2B5EF4-FFF2-40B4-BE49-F238E27FC236}">
                <a16:creationId xmlns:a16="http://schemas.microsoft.com/office/drawing/2014/main" id="{B9E15D50-2915-4DF0-595A-366D4AD73E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E0FBAB2F-7243-524A-A6FA-B4E264E14B2A}" type="slidenum">
              <a:rPr lang="en-US" smtClean="0"/>
              <a:pPr/>
              <a:t>‹#›</a:t>
            </a:fld>
            <a:endParaRPr lang="en-US" dirty="0"/>
          </a:p>
        </p:txBody>
      </p:sp>
      <p:pic>
        <p:nvPicPr>
          <p:cNvPr id="18" name="Picture 17">
            <a:extLst>
              <a:ext uri="{FF2B5EF4-FFF2-40B4-BE49-F238E27FC236}">
                <a16:creationId xmlns:a16="http://schemas.microsoft.com/office/drawing/2014/main" id="{33104824-319C-EF02-95D4-BEDA1BC547C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1" y="3768647"/>
            <a:ext cx="1694263" cy="3214488"/>
          </a:xfrm>
          <a:prstGeom prst="rect">
            <a:avLst/>
          </a:prstGeom>
        </p:spPr>
      </p:pic>
      <p:sp>
        <p:nvSpPr>
          <p:cNvPr id="21" name="Title Placeholder 1">
            <a:extLst>
              <a:ext uri="{FF2B5EF4-FFF2-40B4-BE49-F238E27FC236}">
                <a16:creationId xmlns:a16="http://schemas.microsoft.com/office/drawing/2014/main" id="{F82632E4-8E2C-3346-2639-A12B50D79372}"/>
              </a:ext>
            </a:extLst>
          </p:cNvPr>
          <p:cNvSpPr>
            <a:spLocks noGrp="1"/>
          </p:cNvSpPr>
          <p:nvPr>
            <p:ph type="title"/>
          </p:nvPr>
        </p:nvSpPr>
        <p:spPr>
          <a:xfrm>
            <a:off x="1298874" y="435517"/>
            <a:ext cx="7311726" cy="833298"/>
          </a:xfrm>
          <a:prstGeom prst="rect">
            <a:avLst/>
          </a:prstGeom>
        </p:spPr>
        <p:txBody>
          <a:bodyPr vert="horz" lIns="91440" tIns="45720" rIns="91440" bIns="45720" rtlCol="0" anchor="ctr">
            <a:normAutofit/>
          </a:bodyPr>
          <a:lstStyle>
            <a:lvl1pPr>
              <a:defRPr sz="4000"/>
            </a:lvl1pPr>
          </a:lstStyle>
          <a:p>
            <a:r>
              <a:rPr lang="en-US"/>
              <a:t>Click to edit Master title style</a:t>
            </a:r>
          </a:p>
        </p:txBody>
      </p:sp>
      <p:sp>
        <p:nvSpPr>
          <p:cNvPr id="22" name="Content Placeholder 2">
            <a:extLst>
              <a:ext uri="{FF2B5EF4-FFF2-40B4-BE49-F238E27FC236}">
                <a16:creationId xmlns:a16="http://schemas.microsoft.com/office/drawing/2014/main" id="{AE59A283-4F8B-F0B3-8B47-4B8CD600922A}"/>
              </a:ext>
            </a:extLst>
          </p:cNvPr>
          <p:cNvSpPr>
            <a:spLocks noGrp="1"/>
          </p:cNvSpPr>
          <p:nvPr>
            <p:ph idx="1"/>
          </p:nvPr>
        </p:nvSpPr>
        <p:spPr>
          <a:xfrm>
            <a:off x="1298874" y="2648617"/>
            <a:ext cx="3406941" cy="3648100"/>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8C6D2741-974E-26E3-2CF1-62483D90C638}"/>
              </a:ext>
            </a:extLst>
          </p:cNvPr>
          <p:cNvSpPr>
            <a:spLocks noGrp="1"/>
          </p:cNvSpPr>
          <p:nvPr>
            <p:ph idx="13" hasCustomPrompt="1"/>
          </p:nvPr>
        </p:nvSpPr>
        <p:spPr>
          <a:xfrm>
            <a:off x="1298873" y="2155930"/>
            <a:ext cx="3406941" cy="365125"/>
          </a:xfrm>
          <a:prstGeom prst="rect">
            <a:avLst/>
          </a:prstGeom>
        </p:spPr>
        <p:txBody>
          <a:bodyPr vert="horz" lIns="91440" tIns="45720" rIns="91440" bIns="45720" rtlCol="0">
            <a:noAutofit/>
          </a:bodyPr>
          <a:lstStyle>
            <a:lvl1pPr marL="0" indent="0">
              <a:buFontTx/>
              <a:buNone/>
              <a:defRPr sz="1600" b="1" i="0">
                <a:solidFill>
                  <a:schemeClr val="tx2"/>
                </a:solidFill>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sp>
        <p:nvSpPr>
          <p:cNvPr id="24" name="Content Placeholder 2">
            <a:extLst>
              <a:ext uri="{FF2B5EF4-FFF2-40B4-BE49-F238E27FC236}">
                <a16:creationId xmlns:a16="http://schemas.microsoft.com/office/drawing/2014/main" id="{5B44A941-C766-73A7-4817-2EF6D20BDF56}"/>
              </a:ext>
            </a:extLst>
          </p:cNvPr>
          <p:cNvSpPr>
            <a:spLocks noGrp="1"/>
          </p:cNvSpPr>
          <p:nvPr>
            <p:ph idx="14"/>
          </p:nvPr>
        </p:nvSpPr>
        <p:spPr>
          <a:xfrm>
            <a:off x="5110118" y="2648616"/>
            <a:ext cx="3500482" cy="1339644"/>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
            <a:extLst>
              <a:ext uri="{FF2B5EF4-FFF2-40B4-BE49-F238E27FC236}">
                <a16:creationId xmlns:a16="http://schemas.microsoft.com/office/drawing/2014/main" id="{07DC0C7E-E6B8-B6B4-5FF0-97274C54100E}"/>
              </a:ext>
            </a:extLst>
          </p:cNvPr>
          <p:cNvSpPr>
            <a:spLocks noGrp="1"/>
          </p:cNvSpPr>
          <p:nvPr>
            <p:ph idx="15" hasCustomPrompt="1"/>
          </p:nvPr>
        </p:nvSpPr>
        <p:spPr>
          <a:xfrm>
            <a:off x="5110116" y="2155930"/>
            <a:ext cx="3500483" cy="365125"/>
          </a:xfrm>
          <a:prstGeom prst="rect">
            <a:avLst/>
          </a:prstGeom>
        </p:spPr>
        <p:txBody>
          <a:bodyPr vert="horz" lIns="91440" tIns="45720" rIns="91440" bIns="45720" rtlCol="0">
            <a:noAutofit/>
          </a:bodyPr>
          <a:lstStyle>
            <a:lvl1pPr marL="0" indent="0">
              <a:buFontTx/>
              <a:buNone/>
              <a:defRPr sz="1600" b="1" i="0">
                <a:solidFill>
                  <a:schemeClr val="tx2"/>
                </a:solidFill>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sp>
        <p:nvSpPr>
          <p:cNvPr id="26" name="Content Placeholder 2">
            <a:extLst>
              <a:ext uri="{FF2B5EF4-FFF2-40B4-BE49-F238E27FC236}">
                <a16:creationId xmlns:a16="http://schemas.microsoft.com/office/drawing/2014/main" id="{CEA06390-05B4-FCED-68A9-E17854615962}"/>
              </a:ext>
            </a:extLst>
          </p:cNvPr>
          <p:cNvSpPr>
            <a:spLocks noGrp="1"/>
          </p:cNvSpPr>
          <p:nvPr>
            <p:ph idx="16"/>
          </p:nvPr>
        </p:nvSpPr>
        <p:spPr>
          <a:xfrm>
            <a:off x="5110118" y="4945767"/>
            <a:ext cx="3500482" cy="1339644"/>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
            <a:extLst>
              <a:ext uri="{FF2B5EF4-FFF2-40B4-BE49-F238E27FC236}">
                <a16:creationId xmlns:a16="http://schemas.microsoft.com/office/drawing/2014/main" id="{06C085DD-5E3A-83EB-4456-667356976F5A}"/>
              </a:ext>
            </a:extLst>
          </p:cNvPr>
          <p:cNvSpPr>
            <a:spLocks noGrp="1"/>
          </p:cNvSpPr>
          <p:nvPr>
            <p:ph idx="17" hasCustomPrompt="1"/>
          </p:nvPr>
        </p:nvSpPr>
        <p:spPr>
          <a:xfrm>
            <a:off x="5110116" y="4453081"/>
            <a:ext cx="3500483" cy="365125"/>
          </a:xfrm>
          <a:prstGeom prst="rect">
            <a:avLst/>
          </a:prstGeom>
        </p:spPr>
        <p:txBody>
          <a:bodyPr vert="horz" lIns="91440" tIns="45720" rIns="91440" bIns="45720" rtlCol="0">
            <a:noAutofit/>
          </a:bodyPr>
          <a:lstStyle>
            <a:lvl1pPr marL="0" indent="0">
              <a:buFontTx/>
              <a:buNone/>
              <a:defRPr sz="1600" b="1" i="0">
                <a:solidFill>
                  <a:schemeClr val="tx2"/>
                </a:solidFill>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sp>
        <p:nvSpPr>
          <p:cNvPr id="28" name="Text Placeholder 23">
            <a:extLst>
              <a:ext uri="{FF2B5EF4-FFF2-40B4-BE49-F238E27FC236}">
                <a16:creationId xmlns:a16="http://schemas.microsoft.com/office/drawing/2014/main" id="{A64AA823-5DB6-969B-F42B-617CEB6004D5}"/>
              </a:ext>
            </a:extLst>
          </p:cNvPr>
          <p:cNvSpPr>
            <a:spLocks noGrp="1"/>
          </p:cNvSpPr>
          <p:nvPr>
            <p:ph type="body" sz="quarter" idx="19"/>
          </p:nvPr>
        </p:nvSpPr>
        <p:spPr>
          <a:xfrm>
            <a:off x="1298575" y="1352995"/>
            <a:ext cx="7312025" cy="365124"/>
          </a:xfrm>
        </p:spPr>
        <p:txBody>
          <a:bodyPr>
            <a:noAutofit/>
          </a:bodyPr>
          <a:lstStyle>
            <a:lvl1pPr marL="0" indent="0">
              <a:buNone/>
              <a:defRPr sz="2000" b="1">
                <a:solidFill>
                  <a:schemeClr val="bg2"/>
                </a:solidFill>
              </a:defRPr>
            </a:lvl1pPr>
            <a:lvl2pPr>
              <a:defRPr sz="2000" b="1">
                <a:solidFill>
                  <a:schemeClr val="bg2"/>
                </a:solidFill>
              </a:defRPr>
            </a:lvl2pPr>
            <a:lvl3pPr>
              <a:defRPr sz="2000" b="1">
                <a:solidFill>
                  <a:schemeClr val="bg2"/>
                </a:solidFill>
              </a:defRPr>
            </a:lvl3pPr>
            <a:lvl4pPr>
              <a:defRPr sz="2000" b="1">
                <a:solidFill>
                  <a:schemeClr val="bg2"/>
                </a:solidFill>
              </a:defRPr>
            </a:lvl4pPr>
            <a:lvl5pPr>
              <a:defRPr sz="2000" b="1">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31860996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Content_3photos">
    <p:bg>
      <p:bgPr>
        <a:solidFill>
          <a:schemeClr val="bg1"/>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FC081371-18A9-D251-D7AE-4AB9A2E3924C}"/>
              </a:ext>
            </a:extLst>
          </p:cNvPr>
          <p:cNvSpPr>
            <a:spLocks noGrp="1"/>
          </p:cNvSpPr>
          <p:nvPr>
            <p:ph type="pic" sz="quarter" idx="10" hasCustomPrompt="1"/>
          </p:nvPr>
        </p:nvSpPr>
        <p:spPr>
          <a:xfrm>
            <a:off x="9126415" y="1"/>
            <a:ext cx="2596662" cy="9906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
        <p:nvSpPr>
          <p:cNvPr id="7" name="Picture Placeholder 8">
            <a:extLst>
              <a:ext uri="{FF2B5EF4-FFF2-40B4-BE49-F238E27FC236}">
                <a16:creationId xmlns:a16="http://schemas.microsoft.com/office/drawing/2014/main" id="{EFE42FA3-37AC-491E-D0AA-2F2560908B94}"/>
              </a:ext>
            </a:extLst>
          </p:cNvPr>
          <p:cNvSpPr>
            <a:spLocks noGrp="1"/>
          </p:cNvSpPr>
          <p:nvPr>
            <p:ph type="pic" sz="quarter" idx="11" hasCustomPrompt="1"/>
          </p:nvPr>
        </p:nvSpPr>
        <p:spPr>
          <a:xfrm>
            <a:off x="9126414" y="1396092"/>
            <a:ext cx="2596662" cy="325210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
        <p:nvSpPr>
          <p:cNvPr id="9" name="Picture Placeholder 8">
            <a:extLst>
              <a:ext uri="{FF2B5EF4-FFF2-40B4-BE49-F238E27FC236}">
                <a16:creationId xmlns:a16="http://schemas.microsoft.com/office/drawing/2014/main" id="{CC4A3A2F-76DC-0AC2-8C96-8E594DA77F79}"/>
              </a:ext>
            </a:extLst>
          </p:cNvPr>
          <p:cNvSpPr>
            <a:spLocks noGrp="1"/>
          </p:cNvSpPr>
          <p:nvPr>
            <p:ph type="pic" sz="quarter" idx="12" hasCustomPrompt="1"/>
          </p:nvPr>
        </p:nvSpPr>
        <p:spPr>
          <a:xfrm>
            <a:off x="9126414" y="5053691"/>
            <a:ext cx="2596662" cy="180431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Picture</a:t>
            </a:r>
            <a:endParaRPr lang="id-ID" dirty="0"/>
          </a:p>
        </p:txBody>
      </p:sp>
      <p:sp>
        <p:nvSpPr>
          <p:cNvPr id="16" name="Slide Number Placeholder 5">
            <a:extLst>
              <a:ext uri="{FF2B5EF4-FFF2-40B4-BE49-F238E27FC236}">
                <a16:creationId xmlns:a16="http://schemas.microsoft.com/office/drawing/2014/main" id="{B9E15D50-2915-4DF0-595A-366D4AD73E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E0FBAB2F-7243-524A-A6FA-B4E264E14B2A}" type="slidenum">
              <a:rPr lang="en-US" smtClean="0"/>
              <a:pPr/>
              <a:t>‹#›</a:t>
            </a:fld>
            <a:endParaRPr lang="en-US" dirty="0"/>
          </a:p>
        </p:txBody>
      </p:sp>
      <p:sp>
        <p:nvSpPr>
          <p:cNvPr id="21" name="Title Placeholder 1">
            <a:extLst>
              <a:ext uri="{FF2B5EF4-FFF2-40B4-BE49-F238E27FC236}">
                <a16:creationId xmlns:a16="http://schemas.microsoft.com/office/drawing/2014/main" id="{F82632E4-8E2C-3346-2639-A12B50D79372}"/>
              </a:ext>
            </a:extLst>
          </p:cNvPr>
          <p:cNvSpPr>
            <a:spLocks noGrp="1"/>
          </p:cNvSpPr>
          <p:nvPr>
            <p:ph type="title"/>
          </p:nvPr>
        </p:nvSpPr>
        <p:spPr>
          <a:xfrm>
            <a:off x="1298874" y="435517"/>
            <a:ext cx="7311726" cy="833298"/>
          </a:xfrm>
          <a:prstGeom prst="rect">
            <a:avLst/>
          </a:prstGeom>
        </p:spPr>
        <p:txBody>
          <a:bodyPr vert="horz" lIns="91440" tIns="45720" rIns="91440" bIns="45720" rtlCol="0" anchor="ctr">
            <a:normAutofit/>
          </a:bodyPr>
          <a:lstStyle>
            <a:lvl1pPr>
              <a:defRPr sz="4000"/>
            </a:lvl1pPr>
          </a:lstStyle>
          <a:p>
            <a:r>
              <a:rPr lang="en-US"/>
              <a:t>Click to edit Master title style</a:t>
            </a:r>
          </a:p>
        </p:txBody>
      </p:sp>
      <p:sp>
        <p:nvSpPr>
          <p:cNvPr id="22" name="Content Placeholder 2">
            <a:extLst>
              <a:ext uri="{FF2B5EF4-FFF2-40B4-BE49-F238E27FC236}">
                <a16:creationId xmlns:a16="http://schemas.microsoft.com/office/drawing/2014/main" id="{AE59A283-4F8B-F0B3-8B47-4B8CD600922A}"/>
              </a:ext>
            </a:extLst>
          </p:cNvPr>
          <p:cNvSpPr>
            <a:spLocks noGrp="1"/>
          </p:cNvSpPr>
          <p:nvPr>
            <p:ph idx="1"/>
          </p:nvPr>
        </p:nvSpPr>
        <p:spPr>
          <a:xfrm>
            <a:off x="1298874" y="2648617"/>
            <a:ext cx="3406941" cy="3648100"/>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8C6D2741-974E-26E3-2CF1-62483D90C638}"/>
              </a:ext>
            </a:extLst>
          </p:cNvPr>
          <p:cNvSpPr>
            <a:spLocks noGrp="1"/>
          </p:cNvSpPr>
          <p:nvPr>
            <p:ph idx="13" hasCustomPrompt="1"/>
          </p:nvPr>
        </p:nvSpPr>
        <p:spPr>
          <a:xfrm>
            <a:off x="1298873" y="2155930"/>
            <a:ext cx="3406941" cy="365125"/>
          </a:xfrm>
          <a:prstGeom prst="rect">
            <a:avLst/>
          </a:prstGeom>
        </p:spPr>
        <p:txBody>
          <a:bodyPr vert="horz" lIns="91440" tIns="45720" rIns="91440" bIns="45720" rtlCol="0">
            <a:noAutofit/>
          </a:bodyPr>
          <a:lstStyle>
            <a:lvl1pPr marL="0" indent="0">
              <a:buFontTx/>
              <a:buNone/>
              <a:defRPr sz="1600" b="1" i="0">
                <a:solidFill>
                  <a:schemeClr val="tx2"/>
                </a:solidFill>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sp>
        <p:nvSpPr>
          <p:cNvPr id="24" name="Content Placeholder 2">
            <a:extLst>
              <a:ext uri="{FF2B5EF4-FFF2-40B4-BE49-F238E27FC236}">
                <a16:creationId xmlns:a16="http://schemas.microsoft.com/office/drawing/2014/main" id="{5B44A941-C766-73A7-4817-2EF6D20BDF56}"/>
              </a:ext>
            </a:extLst>
          </p:cNvPr>
          <p:cNvSpPr>
            <a:spLocks noGrp="1"/>
          </p:cNvSpPr>
          <p:nvPr>
            <p:ph idx="14"/>
          </p:nvPr>
        </p:nvSpPr>
        <p:spPr>
          <a:xfrm>
            <a:off x="5110118" y="2648616"/>
            <a:ext cx="3500482" cy="1339644"/>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
            <a:extLst>
              <a:ext uri="{FF2B5EF4-FFF2-40B4-BE49-F238E27FC236}">
                <a16:creationId xmlns:a16="http://schemas.microsoft.com/office/drawing/2014/main" id="{07DC0C7E-E6B8-B6B4-5FF0-97274C54100E}"/>
              </a:ext>
            </a:extLst>
          </p:cNvPr>
          <p:cNvSpPr>
            <a:spLocks noGrp="1"/>
          </p:cNvSpPr>
          <p:nvPr>
            <p:ph idx="15" hasCustomPrompt="1"/>
          </p:nvPr>
        </p:nvSpPr>
        <p:spPr>
          <a:xfrm>
            <a:off x="5110116" y="2155930"/>
            <a:ext cx="3500483" cy="365125"/>
          </a:xfrm>
          <a:prstGeom prst="rect">
            <a:avLst/>
          </a:prstGeom>
        </p:spPr>
        <p:txBody>
          <a:bodyPr vert="horz" lIns="91440" tIns="45720" rIns="91440" bIns="45720" rtlCol="0">
            <a:noAutofit/>
          </a:bodyPr>
          <a:lstStyle>
            <a:lvl1pPr marL="0" indent="0">
              <a:buFontTx/>
              <a:buNone/>
              <a:defRPr sz="1600" b="1" i="0">
                <a:solidFill>
                  <a:schemeClr val="tx2"/>
                </a:solidFill>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sp>
        <p:nvSpPr>
          <p:cNvPr id="26" name="Content Placeholder 2">
            <a:extLst>
              <a:ext uri="{FF2B5EF4-FFF2-40B4-BE49-F238E27FC236}">
                <a16:creationId xmlns:a16="http://schemas.microsoft.com/office/drawing/2014/main" id="{CEA06390-05B4-FCED-68A9-E17854615962}"/>
              </a:ext>
            </a:extLst>
          </p:cNvPr>
          <p:cNvSpPr>
            <a:spLocks noGrp="1"/>
          </p:cNvSpPr>
          <p:nvPr>
            <p:ph idx="16"/>
          </p:nvPr>
        </p:nvSpPr>
        <p:spPr>
          <a:xfrm>
            <a:off x="5110118" y="4945767"/>
            <a:ext cx="3500482" cy="1339644"/>
          </a:xfrm>
          <a:prstGeom prst="rect">
            <a:avLst/>
          </a:prstGeo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
            <a:extLst>
              <a:ext uri="{FF2B5EF4-FFF2-40B4-BE49-F238E27FC236}">
                <a16:creationId xmlns:a16="http://schemas.microsoft.com/office/drawing/2014/main" id="{06C085DD-5E3A-83EB-4456-667356976F5A}"/>
              </a:ext>
            </a:extLst>
          </p:cNvPr>
          <p:cNvSpPr>
            <a:spLocks noGrp="1"/>
          </p:cNvSpPr>
          <p:nvPr>
            <p:ph idx="17" hasCustomPrompt="1"/>
          </p:nvPr>
        </p:nvSpPr>
        <p:spPr>
          <a:xfrm>
            <a:off x="5110116" y="4453081"/>
            <a:ext cx="3500483" cy="365125"/>
          </a:xfrm>
          <a:prstGeom prst="rect">
            <a:avLst/>
          </a:prstGeom>
        </p:spPr>
        <p:txBody>
          <a:bodyPr vert="horz" lIns="91440" tIns="45720" rIns="91440" bIns="45720" rtlCol="0">
            <a:noAutofit/>
          </a:bodyPr>
          <a:lstStyle>
            <a:lvl1pPr marL="0" indent="0">
              <a:buFontTx/>
              <a:buNone/>
              <a:defRPr sz="1600" b="1" i="0">
                <a:solidFill>
                  <a:schemeClr val="tx2"/>
                </a:solidFill>
                <a:latin typeface="Candara" panose="020E0502030303020204" pitchFamily="34" charset="0"/>
              </a:defRPr>
            </a:lvl1pPr>
            <a:lvl2pPr marL="456777" indent="0">
              <a:buFontTx/>
              <a:buNone/>
              <a:defRPr/>
            </a:lvl2pPr>
            <a:lvl3pPr marL="913554" indent="0">
              <a:buFontTx/>
              <a:buNone/>
              <a:defRPr/>
            </a:lvl3pPr>
            <a:lvl4pPr marL="1370331" indent="0">
              <a:buFontTx/>
              <a:buNone/>
              <a:defRPr/>
            </a:lvl4pPr>
            <a:lvl5pPr marL="1827108" indent="0">
              <a:buFontTx/>
              <a:buNone/>
              <a:defRPr/>
            </a:lvl5pPr>
          </a:lstStyle>
          <a:p>
            <a:pPr lvl="0"/>
            <a:r>
              <a:rPr lang="en-US"/>
              <a:t>Click to edit Master text styles</a:t>
            </a:r>
          </a:p>
        </p:txBody>
      </p:sp>
      <p:sp>
        <p:nvSpPr>
          <p:cNvPr id="28" name="Text Placeholder 23">
            <a:extLst>
              <a:ext uri="{FF2B5EF4-FFF2-40B4-BE49-F238E27FC236}">
                <a16:creationId xmlns:a16="http://schemas.microsoft.com/office/drawing/2014/main" id="{A64AA823-5DB6-969B-F42B-617CEB6004D5}"/>
              </a:ext>
            </a:extLst>
          </p:cNvPr>
          <p:cNvSpPr>
            <a:spLocks noGrp="1"/>
          </p:cNvSpPr>
          <p:nvPr>
            <p:ph type="body" sz="quarter" idx="19"/>
          </p:nvPr>
        </p:nvSpPr>
        <p:spPr>
          <a:xfrm>
            <a:off x="1298575" y="1352995"/>
            <a:ext cx="7312025" cy="365124"/>
          </a:xfrm>
        </p:spPr>
        <p:txBody>
          <a:bodyPr>
            <a:noAutofit/>
          </a:bodyPr>
          <a:lstStyle>
            <a:lvl1pPr marL="0" indent="0">
              <a:buNone/>
              <a:defRPr sz="2000" b="1">
                <a:solidFill>
                  <a:schemeClr val="bg2"/>
                </a:solidFill>
              </a:defRPr>
            </a:lvl1pPr>
            <a:lvl2pPr>
              <a:defRPr sz="2000" b="1">
                <a:solidFill>
                  <a:schemeClr val="bg2"/>
                </a:solidFill>
              </a:defRPr>
            </a:lvl2pPr>
            <a:lvl3pPr>
              <a:defRPr sz="2000" b="1">
                <a:solidFill>
                  <a:schemeClr val="bg2"/>
                </a:solidFill>
              </a:defRPr>
            </a:lvl3pPr>
            <a:lvl4pPr>
              <a:defRPr sz="2000" b="1">
                <a:solidFill>
                  <a:schemeClr val="bg2"/>
                </a:solidFill>
              </a:defRPr>
            </a:lvl4pPr>
            <a:lvl5pPr>
              <a:defRPr sz="2000" b="1">
                <a:solidFill>
                  <a:schemeClr val="bg2"/>
                </a:solidFill>
              </a:defRPr>
            </a:lvl5pPr>
          </a:lstStyle>
          <a:p>
            <a:pPr lvl="0"/>
            <a:r>
              <a:rPr lang="en-US"/>
              <a:t>Click to edit Master text styles</a:t>
            </a:r>
          </a:p>
        </p:txBody>
      </p:sp>
      <p:pic>
        <p:nvPicPr>
          <p:cNvPr id="2" name="Picture 1" descr="A picture containing flower, plant&#10;&#10;Description automatically generated">
            <a:extLst>
              <a:ext uri="{FF2B5EF4-FFF2-40B4-BE49-F238E27FC236}">
                <a16:creationId xmlns:a16="http://schemas.microsoft.com/office/drawing/2014/main" id="{6464DE80-1FCE-974D-0417-112B1EB6B09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24678" y="3754855"/>
            <a:ext cx="2384596" cy="3237374"/>
          </a:xfrm>
          <a:prstGeom prst="rect">
            <a:avLst/>
          </a:prstGeom>
        </p:spPr>
      </p:pic>
    </p:spTree>
    <p:extLst>
      <p:ext uri="{BB962C8B-B14F-4D97-AF65-F5344CB8AC3E}">
        <p14:creationId xmlns:p14="http://schemas.microsoft.com/office/powerpoint/2010/main" val="1632682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Content_texturedbackgroun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2E8A8B7A-94AC-6043-C157-8FE7453F9122}"/>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E0FBAB2F-7243-524A-A6FA-B4E264E14B2A}" type="slidenum">
              <a:rPr lang="en-US" smtClean="0"/>
              <a:pPr/>
              <a:t>‹#›</a:t>
            </a:fld>
            <a:endParaRPr lang="en-US" dirty="0"/>
          </a:p>
        </p:txBody>
      </p:sp>
      <p:sp>
        <p:nvSpPr>
          <p:cNvPr id="13" name="Title Placeholder 1">
            <a:extLst>
              <a:ext uri="{FF2B5EF4-FFF2-40B4-BE49-F238E27FC236}">
                <a16:creationId xmlns:a16="http://schemas.microsoft.com/office/drawing/2014/main" id="{14A8844E-656A-8A42-9176-46C7C2C4C6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Content Placeholder 2">
            <a:extLst>
              <a:ext uri="{FF2B5EF4-FFF2-40B4-BE49-F238E27FC236}">
                <a16:creationId xmlns:a16="http://schemas.microsoft.com/office/drawing/2014/main" id="{548CE669-A4FB-683C-C035-96E7E70EC027}"/>
              </a:ext>
            </a:extLst>
          </p:cNvPr>
          <p:cNvSpPr>
            <a:spLocks noGrp="1"/>
          </p:cNvSpPr>
          <p:nvPr>
            <p:ph idx="10"/>
          </p:nvPr>
        </p:nvSpPr>
        <p:spPr>
          <a:xfrm>
            <a:off x="848141" y="1825625"/>
            <a:ext cx="10515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8962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Content_texturedbackgroun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14A8844E-656A-8A42-9176-46C7C2C4C622}"/>
              </a:ext>
            </a:extLst>
          </p:cNvPr>
          <p:cNvSpPr>
            <a:spLocks noGrp="1"/>
          </p:cNvSpPr>
          <p:nvPr>
            <p:ph type="title"/>
          </p:nvPr>
        </p:nvSpPr>
        <p:spPr>
          <a:xfrm>
            <a:off x="838200" y="365125"/>
            <a:ext cx="7950200" cy="1325563"/>
          </a:xfrm>
          <a:prstGeom prst="rect">
            <a:avLst/>
          </a:prstGeom>
        </p:spPr>
        <p:txBody>
          <a:bodyPr vert="horz" lIns="91440" tIns="45720" rIns="91440" bIns="45720" rtlCol="0" anchor="ctr">
            <a:normAutofit/>
          </a:bodyPr>
          <a:lstStyle/>
          <a:p>
            <a:r>
              <a:rPr lang="en-US"/>
              <a:t>Click to edit Master title style</a:t>
            </a:r>
          </a:p>
        </p:txBody>
      </p:sp>
      <p:sp>
        <p:nvSpPr>
          <p:cNvPr id="14" name="Content Placeholder 2">
            <a:extLst>
              <a:ext uri="{FF2B5EF4-FFF2-40B4-BE49-F238E27FC236}">
                <a16:creationId xmlns:a16="http://schemas.microsoft.com/office/drawing/2014/main" id="{548CE669-A4FB-683C-C035-96E7E70EC027}"/>
              </a:ext>
            </a:extLst>
          </p:cNvPr>
          <p:cNvSpPr>
            <a:spLocks noGrp="1"/>
          </p:cNvSpPr>
          <p:nvPr>
            <p:ph idx="10"/>
          </p:nvPr>
        </p:nvSpPr>
        <p:spPr>
          <a:xfrm>
            <a:off x="848141" y="1825625"/>
            <a:ext cx="79502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fabric&#10;&#10;Description automatically generated">
            <a:extLst>
              <a:ext uri="{FF2B5EF4-FFF2-40B4-BE49-F238E27FC236}">
                <a16:creationId xmlns:a16="http://schemas.microsoft.com/office/drawing/2014/main" id="{10BEA694-7C31-3F61-AC90-5B1056266D68}"/>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9169743" y="0"/>
            <a:ext cx="3022257" cy="6858000"/>
          </a:xfrm>
          <a:prstGeom prst="rect">
            <a:avLst/>
          </a:prstGeom>
        </p:spPr>
      </p:pic>
      <p:sp>
        <p:nvSpPr>
          <p:cNvPr id="12" name="Slide Number Placeholder 3">
            <a:extLst>
              <a:ext uri="{FF2B5EF4-FFF2-40B4-BE49-F238E27FC236}">
                <a16:creationId xmlns:a16="http://schemas.microsoft.com/office/drawing/2014/main" id="{2E8A8B7A-94AC-6043-C157-8FE7453F9122}"/>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E0FBAB2F-7243-524A-A6FA-B4E264E14B2A}" type="slidenum">
              <a:rPr lang="en-US" smtClean="0"/>
              <a:pPr/>
              <a:t>‹#›</a:t>
            </a:fld>
            <a:endParaRPr lang="en-US" dirty="0"/>
          </a:p>
        </p:txBody>
      </p:sp>
    </p:spTree>
    <p:extLst>
      <p:ext uri="{BB962C8B-B14F-4D97-AF65-F5344CB8AC3E}">
        <p14:creationId xmlns:p14="http://schemas.microsoft.com/office/powerpoint/2010/main" val="23613126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BE346C4-EFA7-AAC5-9910-CA50B2A19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Tree>
    <p:extLst>
      <p:ext uri="{BB962C8B-B14F-4D97-AF65-F5344CB8AC3E}">
        <p14:creationId xmlns:p14="http://schemas.microsoft.com/office/powerpoint/2010/main" val="470669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BE346C4-EFA7-AAC5-9910-CA50B2A19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E0FBAB2F-7243-524A-A6FA-B4E264E14B2A}" type="slidenum">
              <a:rPr lang="en-US" smtClean="0"/>
              <a:pPr/>
              <a:t>‹#›</a:t>
            </a:fld>
            <a:endParaRPr lang="en-US" dirty="0"/>
          </a:p>
        </p:txBody>
      </p:sp>
      <p:sp>
        <p:nvSpPr>
          <p:cNvPr id="4" name="Picture Placeholder 3">
            <a:extLst>
              <a:ext uri="{FF2B5EF4-FFF2-40B4-BE49-F238E27FC236}">
                <a16:creationId xmlns:a16="http://schemas.microsoft.com/office/drawing/2014/main" id="{A4B34423-8C5C-3486-4532-AC14D2DDC7B9}"/>
              </a:ext>
            </a:extLst>
          </p:cNvPr>
          <p:cNvSpPr>
            <a:spLocks noGrp="1"/>
          </p:cNvSpPr>
          <p:nvPr>
            <p:ph type="pic" sz="quarter" idx="10"/>
          </p:nvPr>
        </p:nvSpPr>
        <p:spPr>
          <a:xfrm>
            <a:off x="0" y="0"/>
            <a:ext cx="12192000" cy="6858000"/>
          </a:xfrm>
        </p:spPr>
        <p:txBody>
          <a:bodyPr/>
          <a:lstStyle/>
          <a:p>
            <a:r>
              <a:rPr lang="en-US" dirty="0"/>
              <a:t>Click icon to add picture</a:t>
            </a:r>
          </a:p>
        </p:txBody>
      </p:sp>
    </p:spTree>
    <p:extLst>
      <p:ext uri="{BB962C8B-B14F-4D97-AF65-F5344CB8AC3E}">
        <p14:creationId xmlns:p14="http://schemas.microsoft.com/office/powerpoint/2010/main" val="868813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section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434C44B-7269-190A-F729-1E9C52DAF3DB}"/>
              </a:ext>
            </a:extLst>
          </p:cNvPr>
          <p:cNvSpPr>
            <a:spLocks noGrp="1"/>
          </p:cNvSpPr>
          <p:nvPr>
            <p:ph type="ctrTitle"/>
          </p:nvPr>
        </p:nvSpPr>
        <p:spPr>
          <a:xfrm>
            <a:off x="848447" y="3970614"/>
            <a:ext cx="6953770" cy="1519144"/>
          </a:xfrm>
        </p:spPr>
        <p:txBody>
          <a:bodyPr anchor="b">
            <a:normAutofit/>
          </a:bodyPr>
          <a:lstStyle>
            <a:lvl1pPr algn="l">
              <a:defRPr sz="6000">
                <a:solidFill>
                  <a:schemeClr val="tx1"/>
                </a:solidFill>
              </a:defRPr>
            </a:lvl1pPr>
          </a:lstStyle>
          <a:p>
            <a:r>
              <a:rPr lang="en-US"/>
              <a:t>Click to edit Master title style</a:t>
            </a:r>
          </a:p>
        </p:txBody>
      </p:sp>
    </p:spTree>
    <p:extLst>
      <p:ext uri="{BB962C8B-B14F-4D97-AF65-F5344CB8AC3E}">
        <p14:creationId xmlns:p14="http://schemas.microsoft.com/office/powerpoint/2010/main" val="27069787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Header Background">
    <p:spTree>
      <p:nvGrpSpPr>
        <p:cNvPr id="1" name=""/>
        <p:cNvGrpSpPr/>
        <p:nvPr/>
      </p:nvGrpSpPr>
      <p:grpSpPr>
        <a:xfrm>
          <a:off x="0" y="0"/>
          <a:ext cx="0" cy="0"/>
          <a:chOff x="0" y="0"/>
          <a:chExt cx="0" cy="0"/>
        </a:xfrm>
      </p:grpSpPr>
      <p:pic>
        <p:nvPicPr>
          <p:cNvPr id="8" name="Picture 7" descr="A person with red hair&#10;&#10;Description automatically generated with low confidence">
            <a:extLst>
              <a:ext uri="{FF2B5EF4-FFF2-40B4-BE49-F238E27FC236}">
                <a16:creationId xmlns:a16="http://schemas.microsoft.com/office/drawing/2014/main" id="{E9B09E8C-08C7-DF47-FF91-D4F7A2233BE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C60FD614-E7E1-119B-8F81-E38B42B0383C}"/>
              </a:ext>
            </a:extLst>
          </p:cNvPr>
          <p:cNvSpPr>
            <a:spLocks noGrp="1"/>
          </p:cNvSpPr>
          <p:nvPr>
            <p:ph type="sldNum" sz="quarter" idx="12"/>
          </p:nvPr>
        </p:nvSpPr>
        <p:spPr/>
        <p:txBody>
          <a:bodyPr/>
          <a:lstStyle>
            <a:lvl1pPr>
              <a:defRPr>
                <a:solidFill>
                  <a:schemeClr val="bg1"/>
                </a:solidFill>
              </a:defRPr>
            </a:lvl1pPr>
          </a:lstStyle>
          <a:p>
            <a:fld id="{E0FBAB2F-7243-524A-A6FA-B4E264E14B2A}" type="slidenum">
              <a:rPr lang="en-US" smtClean="0"/>
              <a:pPr/>
              <a:t>‹#›</a:t>
            </a:fld>
            <a:endParaRPr lang="en-US" dirty="0"/>
          </a:p>
        </p:txBody>
      </p:sp>
    </p:spTree>
    <p:extLst>
      <p:ext uri="{BB962C8B-B14F-4D97-AF65-F5344CB8AC3E}">
        <p14:creationId xmlns:p14="http://schemas.microsoft.com/office/powerpoint/2010/main" val="6857348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Header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81755A-87F9-8B8A-1122-EC9DEAA4960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C60FD614-E7E1-119B-8F81-E38B42B0383C}"/>
              </a:ext>
            </a:extLst>
          </p:cNvPr>
          <p:cNvSpPr>
            <a:spLocks noGrp="1"/>
          </p:cNvSpPr>
          <p:nvPr>
            <p:ph type="sldNum" sz="quarter" idx="12"/>
          </p:nvPr>
        </p:nvSpPr>
        <p:spPr/>
        <p:txBody>
          <a:bodyPr/>
          <a:lstStyle>
            <a:lvl1pPr>
              <a:defRPr>
                <a:solidFill>
                  <a:schemeClr val="bg1"/>
                </a:solidFill>
              </a:defRPr>
            </a:lvl1pPr>
          </a:lstStyle>
          <a:p>
            <a:fld id="{E0FBAB2F-7243-524A-A6FA-B4E264E14B2A}" type="slidenum">
              <a:rPr lang="en-US" smtClean="0"/>
              <a:pPr/>
              <a:t>‹#›</a:t>
            </a:fld>
            <a:endParaRPr lang="en-US" dirty="0"/>
          </a:p>
        </p:txBody>
      </p:sp>
    </p:spTree>
    <p:extLst>
      <p:ext uri="{BB962C8B-B14F-4D97-AF65-F5344CB8AC3E}">
        <p14:creationId xmlns:p14="http://schemas.microsoft.com/office/powerpoint/2010/main" val="32352376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_Header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855F38-82D0-BA60-5FCF-8C224281E14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C60FD614-E7E1-119B-8F81-E38B42B0383C}"/>
              </a:ext>
            </a:extLst>
          </p:cNvPr>
          <p:cNvSpPr>
            <a:spLocks noGrp="1"/>
          </p:cNvSpPr>
          <p:nvPr>
            <p:ph type="sldNum" sz="quarter" idx="12"/>
          </p:nvPr>
        </p:nvSpPr>
        <p:spPr/>
        <p:txBody>
          <a:bodyPr/>
          <a:lstStyle>
            <a:lvl1pPr>
              <a:defRPr>
                <a:solidFill>
                  <a:schemeClr val="bg1"/>
                </a:solidFill>
              </a:defRPr>
            </a:lvl1pPr>
          </a:lstStyle>
          <a:p>
            <a:fld id="{E0FBAB2F-7243-524A-A6FA-B4E264E14B2A}" type="slidenum">
              <a:rPr lang="en-US" smtClean="0"/>
              <a:pPr/>
              <a:t>‹#›</a:t>
            </a:fld>
            <a:endParaRPr lang="en-US" dirty="0"/>
          </a:p>
        </p:txBody>
      </p:sp>
    </p:spTree>
    <p:extLst>
      <p:ext uri="{BB962C8B-B14F-4D97-AF65-F5344CB8AC3E}">
        <p14:creationId xmlns:p14="http://schemas.microsoft.com/office/powerpoint/2010/main" val="1434770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Header Background">
    <p:spTree>
      <p:nvGrpSpPr>
        <p:cNvPr id="1" name=""/>
        <p:cNvGrpSpPr/>
        <p:nvPr/>
      </p:nvGrpSpPr>
      <p:grpSpPr>
        <a:xfrm>
          <a:off x="0" y="0"/>
          <a:ext cx="0" cy="0"/>
          <a:chOff x="0" y="0"/>
          <a:chExt cx="0" cy="0"/>
        </a:xfrm>
      </p:grpSpPr>
      <p:pic>
        <p:nvPicPr>
          <p:cNvPr id="8" name="Picture 7" descr="A person with red hair&#10;&#10;Description automatically generated with medium confidence">
            <a:extLst>
              <a:ext uri="{FF2B5EF4-FFF2-40B4-BE49-F238E27FC236}">
                <a16:creationId xmlns:a16="http://schemas.microsoft.com/office/drawing/2014/main" id="{D932D289-CC4C-7A0C-3FE1-1307FCF10B6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C60FD614-E7E1-119B-8F81-E38B42B0383C}"/>
              </a:ext>
            </a:extLst>
          </p:cNvPr>
          <p:cNvSpPr>
            <a:spLocks noGrp="1"/>
          </p:cNvSpPr>
          <p:nvPr>
            <p:ph type="sldNum" sz="quarter" idx="12"/>
          </p:nvPr>
        </p:nvSpPr>
        <p:spPr/>
        <p:txBody>
          <a:bodyPr/>
          <a:lstStyle>
            <a:lvl1pPr>
              <a:defRPr>
                <a:solidFill>
                  <a:schemeClr val="bg1"/>
                </a:solidFill>
              </a:defRPr>
            </a:lvl1pPr>
          </a:lstStyle>
          <a:p>
            <a:fld id="{E0FBAB2F-7243-524A-A6FA-B4E264E14B2A}" type="slidenum">
              <a:rPr lang="en-US" smtClean="0"/>
              <a:pPr/>
              <a:t>‹#›</a:t>
            </a:fld>
            <a:endParaRPr lang="en-US" dirty="0"/>
          </a:p>
        </p:txBody>
      </p:sp>
    </p:spTree>
    <p:extLst>
      <p:ext uri="{BB962C8B-B14F-4D97-AF65-F5344CB8AC3E}">
        <p14:creationId xmlns:p14="http://schemas.microsoft.com/office/powerpoint/2010/main" val="15374379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Header Backgroun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0FD614-E7E1-119B-8F81-E38B42B0383C}"/>
              </a:ext>
            </a:extLst>
          </p:cNvPr>
          <p:cNvSpPr>
            <a:spLocks noGrp="1"/>
          </p:cNvSpPr>
          <p:nvPr>
            <p:ph type="sldNum" sz="quarter" idx="12"/>
          </p:nvPr>
        </p:nvSpPr>
        <p:spPr/>
        <p:txBody>
          <a:bodyPr/>
          <a:lstStyle>
            <a:lvl1pPr>
              <a:defRPr>
                <a:solidFill>
                  <a:schemeClr val="bg1"/>
                </a:solidFill>
              </a:defRPr>
            </a:lvl1pPr>
          </a:lstStyle>
          <a:p>
            <a:fld id="{E0FBAB2F-7243-524A-A6FA-B4E264E14B2A}" type="slidenum">
              <a:rPr lang="en-US" smtClean="0"/>
              <a:pPr/>
              <a:t>‹#›</a:t>
            </a:fld>
            <a:endParaRPr lang="en-US" dirty="0"/>
          </a:p>
        </p:txBody>
      </p:sp>
      <p:pic>
        <p:nvPicPr>
          <p:cNvPr id="3" name="Picture 2" descr="A person wearing a garment&#10;&#10;Description automatically generated with medium confidence">
            <a:extLst>
              <a:ext uri="{FF2B5EF4-FFF2-40B4-BE49-F238E27FC236}">
                <a16:creationId xmlns:a16="http://schemas.microsoft.com/office/drawing/2014/main" id="{07C3C5C2-E5FF-DC98-A0AE-B92992CBA6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1011474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1">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pinwheel, outdoor object&#10;&#10;Description automatically generated">
            <a:extLst>
              <a:ext uri="{FF2B5EF4-FFF2-40B4-BE49-F238E27FC236}">
                <a16:creationId xmlns:a16="http://schemas.microsoft.com/office/drawing/2014/main" id="{E78817B4-E50E-9574-0D93-29DD2B4F2A9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56062" t="18354" b="16340"/>
          <a:stretch/>
        </p:blipFill>
        <p:spPr>
          <a:xfrm>
            <a:off x="6839713" y="985857"/>
            <a:ext cx="5430042" cy="4539872"/>
          </a:xfrm>
          <a:prstGeom prst="rect">
            <a:avLst/>
          </a:prstGeom>
        </p:spPr>
      </p:pic>
      <p:sp>
        <p:nvSpPr>
          <p:cNvPr id="5" name="Title 1">
            <a:extLst>
              <a:ext uri="{FF2B5EF4-FFF2-40B4-BE49-F238E27FC236}">
                <a16:creationId xmlns:a16="http://schemas.microsoft.com/office/drawing/2014/main" id="{C8F237BE-A6E9-3226-CBE6-4B047D031219}"/>
              </a:ext>
            </a:extLst>
          </p:cNvPr>
          <p:cNvSpPr>
            <a:spLocks noGrp="1"/>
          </p:cNvSpPr>
          <p:nvPr>
            <p:ph type="ctrTitle"/>
          </p:nvPr>
        </p:nvSpPr>
        <p:spPr>
          <a:xfrm>
            <a:off x="848447" y="3970614"/>
            <a:ext cx="6953770" cy="1519144"/>
          </a:xfrm>
        </p:spPr>
        <p:txBody>
          <a:bodyPr anchor="b">
            <a:normAutofit/>
          </a:bodyPr>
          <a:lstStyle>
            <a:lvl1pPr algn="l">
              <a:defRPr sz="6000">
                <a:solidFill>
                  <a:schemeClr val="tx1"/>
                </a:solidFill>
              </a:defRPr>
            </a:lvl1pPr>
          </a:lstStyle>
          <a:p>
            <a:r>
              <a:rPr lang="en-US"/>
              <a:t>Click to edit Master title style</a:t>
            </a:r>
          </a:p>
        </p:txBody>
      </p:sp>
      <p:sp>
        <p:nvSpPr>
          <p:cNvPr id="2" name="Subtitle 2">
            <a:extLst>
              <a:ext uri="{FF2B5EF4-FFF2-40B4-BE49-F238E27FC236}">
                <a16:creationId xmlns:a16="http://schemas.microsoft.com/office/drawing/2014/main" id="{CCF44C70-D367-A9E8-0595-1E0211384669}"/>
              </a:ext>
            </a:extLst>
          </p:cNvPr>
          <p:cNvSpPr>
            <a:spLocks noGrp="1"/>
          </p:cNvSpPr>
          <p:nvPr>
            <p:ph type="subTitle" idx="1"/>
          </p:nvPr>
        </p:nvSpPr>
        <p:spPr>
          <a:xfrm>
            <a:off x="848447" y="3106810"/>
            <a:ext cx="6953770" cy="401875"/>
          </a:xfrm>
          <a:prstGeom prst="rect">
            <a:avLst/>
          </a:prstGeo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27139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A jellyfish in the dark&#10;&#10;Description automatically generated with medium confidence">
            <a:extLst>
              <a:ext uri="{FF2B5EF4-FFF2-40B4-BE49-F238E27FC236}">
                <a16:creationId xmlns:a16="http://schemas.microsoft.com/office/drawing/2014/main" id="{32BCCFA4-9CFB-872B-3FD2-E7FEC48B7A7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7349410" y="1050039"/>
            <a:ext cx="4917235" cy="4515547"/>
          </a:xfrm>
          <a:prstGeom prst="rect">
            <a:avLst/>
          </a:prstGeom>
        </p:spPr>
      </p:pic>
      <p:sp>
        <p:nvSpPr>
          <p:cNvPr id="3" name="Title 1">
            <a:extLst>
              <a:ext uri="{FF2B5EF4-FFF2-40B4-BE49-F238E27FC236}">
                <a16:creationId xmlns:a16="http://schemas.microsoft.com/office/drawing/2014/main" id="{C145379E-46A8-98E8-2023-DD971B342780}"/>
              </a:ext>
            </a:extLst>
          </p:cNvPr>
          <p:cNvSpPr>
            <a:spLocks noGrp="1"/>
          </p:cNvSpPr>
          <p:nvPr>
            <p:ph type="ctrTitle"/>
          </p:nvPr>
        </p:nvSpPr>
        <p:spPr>
          <a:xfrm>
            <a:off x="848447" y="3970614"/>
            <a:ext cx="6953770" cy="1519144"/>
          </a:xfrm>
        </p:spPr>
        <p:txBody>
          <a:bodyPr anchor="b">
            <a:normAutofit/>
          </a:bodyPr>
          <a:lstStyle>
            <a:lvl1pPr algn="l">
              <a:defRPr sz="6000">
                <a:solidFill>
                  <a:schemeClr val="tx1"/>
                </a:solidFill>
              </a:defRPr>
            </a:lvl1pPr>
          </a:lstStyle>
          <a:p>
            <a:r>
              <a:rPr lang="en-US"/>
              <a:t>Click to edit Master title style</a:t>
            </a:r>
          </a:p>
        </p:txBody>
      </p:sp>
      <p:sp>
        <p:nvSpPr>
          <p:cNvPr id="4" name="Subtitle 2">
            <a:extLst>
              <a:ext uri="{FF2B5EF4-FFF2-40B4-BE49-F238E27FC236}">
                <a16:creationId xmlns:a16="http://schemas.microsoft.com/office/drawing/2014/main" id="{4D6D938D-6556-BB80-AD75-2C56316FB5AA}"/>
              </a:ext>
            </a:extLst>
          </p:cNvPr>
          <p:cNvSpPr>
            <a:spLocks noGrp="1"/>
          </p:cNvSpPr>
          <p:nvPr>
            <p:ph type="subTitle" idx="1"/>
          </p:nvPr>
        </p:nvSpPr>
        <p:spPr>
          <a:xfrm>
            <a:off x="848447" y="3106874"/>
            <a:ext cx="6953770" cy="401875"/>
          </a:xfrm>
          <a:prstGeom prst="rect">
            <a:avLst/>
          </a:prstGeo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300899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a:blip r:embed="rId2"/>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2FF67F3-EC2E-EF81-92D1-2869D248A9C6}"/>
              </a:ext>
            </a:extLst>
          </p:cNvPr>
          <p:cNvSpPr>
            <a:spLocks noGrp="1"/>
          </p:cNvSpPr>
          <p:nvPr>
            <p:ph type="title"/>
          </p:nvPr>
        </p:nvSpPr>
        <p:spPr>
          <a:xfrm>
            <a:off x="2402275" y="1971294"/>
            <a:ext cx="7387449" cy="2320049"/>
          </a:xfrm>
          <a:prstGeom prst="rect">
            <a:avLst/>
          </a:prstGeom>
        </p:spPr>
        <p:txBody>
          <a:bodyPr vert="horz" lIns="91440" tIns="45720" rIns="91440" bIns="45720" rtlCol="0" anchor="b">
            <a:noAutofit/>
          </a:bodyPr>
          <a:lstStyle>
            <a:lvl1pPr algn="ctr">
              <a:defRPr sz="9600">
                <a:solidFill>
                  <a:schemeClr val="bg1"/>
                </a:solidFill>
              </a:defRPr>
            </a:lvl1pPr>
          </a:lstStyle>
          <a:p>
            <a:r>
              <a:rPr lang="en-US"/>
              <a:t>Click to edit Master title style</a:t>
            </a:r>
          </a:p>
        </p:txBody>
      </p:sp>
    </p:spTree>
    <p:extLst>
      <p:ext uri="{BB962C8B-B14F-4D97-AF65-F5344CB8AC3E}">
        <p14:creationId xmlns:p14="http://schemas.microsoft.com/office/powerpoint/2010/main" val="16329383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losing Slide">
    <p:bg>
      <p:bgPr>
        <a:blipFill>
          <a:blip r:embed="rId2"/>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2FF67F3-EC2E-EF81-92D1-2869D248A9C6}"/>
              </a:ext>
            </a:extLst>
          </p:cNvPr>
          <p:cNvSpPr>
            <a:spLocks noGrp="1"/>
          </p:cNvSpPr>
          <p:nvPr>
            <p:ph type="title"/>
          </p:nvPr>
        </p:nvSpPr>
        <p:spPr>
          <a:xfrm>
            <a:off x="2402275" y="1971294"/>
            <a:ext cx="7387449" cy="2320049"/>
          </a:xfrm>
          <a:prstGeom prst="rect">
            <a:avLst/>
          </a:prstGeom>
        </p:spPr>
        <p:txBody>
          <a:bodyPr vert="horz" lIns="91440" tIns="45720" rIns="91440" bIns="45720" rtlCol="0" anchor="b">
            <a:noAutofit/>
          </a:bodyPr>
          <a:lstStyle>
            <a:lvl1pPr algn="ctr">
              <a:defRPr sz="9600">
                <a:solidFill>
                  <a:schemeClr val="bg1"/>
                </a:solidFill>
              </a:defRPr>
            </a:lvl1pPr>
          </a:lstStyle>
          <a:p>
            <a:r>
              <a:rPr lang="en-US"/>
              <a:t>Click to edit Master title style</a:t>
            </a:r>
          </a:p>
        </p:txBody>
      </p:sp>
      <p:sp>
        <p:nvSpPr>
          <p:cNvPr id="10" name="TextBox 9">
            <a:extLst>
              <a:ext uri="{FF2B5EF4-FFF2-40B4-BE49-F238E27FC236}">
                <a16:creationId xmlns:a16="http://schemas.microsoft.com/office/drawing/2014/main" id="{34E3FD89-485C-D872-566A-E6C851FBA03B}"/>
              </a:ext>
            </a:extLst>
          </p:cNvPr>
          <p:cNvSpPr txBox="1"/>
          <p:nvPr userDrawn="1"/>
        </p:nvSpPr>
        <p:spPr>
          <a:xfrm>
            <a:off x="838200" y="6409005"/>
            <a:ext cx="10515600" cy="307777"/>
          </a:xfrm>
          <a:prstGeom prst="rect">
            <a:avLst/>
          </a:prstGeom>
          <a:noFill/>
        </p:spPr>
        <p:txBody>
          <a:bodyPr wrap="square" anchor="ctr">
            <a:spAutoFit/>
          </a:bodyPr>
          <a:lstStyle/>
          <a:p>
            <a:pPr algn="r"/>
            <a:r>
              <a:rPr lang="en-US" sz="1400" b="0" i="0" dirty="0">
                <a:solidFill>
                  <a:schemeClr val="bg1"/>
                </a:solidFill>
                <a:latin typeface="Candara" panose="020E0502030303020204" pitchFamily="34" charset="0"/>
              </a:rPr>
              <a:t>© 2025 Thrivology</a:t>
            </a:r>
          </a:p>
        </p:txBody>
      </p:sp>
    </p:spTree>
    <p:extLst>
      <p:ext uri="{BB962C8B-B14F-4D97-AF65-F5344CB8AC3E}">
        <p14:creationId xmlns:p14="http://schemas.microsoft.com/office/powerpoint/2010/main" val="3396156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1E21-51E7-4A99-2CD2-6B174820855C}"/>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7BD678B7-8A35-EA75-2961-D6801B051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76CC55-A244-1870-73BE-72DC0FD66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accent6">
                    <a:lumMod val="50000"/>
                  </a:schemeClr>
                </a:solidFill>
                <a:latin typeface="Candara" panose="020E0502030303020204" pitchFamily="34" charset="0"/>
              </a:defRPr>
            </a:lvl1pPr>
          </a:lstStyle>
          <a:p>
            <a:fld id="{53827873-5A37-C145-814A-ED94EC83A7A1}" type="datetime1">
              <a:rPr lang="en-US" smtClean="0"/>
              <a:pPr/>
              <a:t>2/11/25</a:t>
            </a:fld>
            <a:endParaRPr lang="en-US" dirty="0"/>
          </a:p>
        </p:txBody>
      </p:sp>
      <p:sp>
        <p:nvSpPr>
          <p:cNvPr id="5" name="Footer Placeholder 4">
            <a:extLst>
              <a:ext uri="{FF2B5EF4-FFF2-40B4-BE49-F238E27FC236}">
                <a16:creationId xmlns:a16="http://schemas.microsoft.com/office/drawing/2014/main" id="{32F92734-DEA0-6555-F4D0-A5F53F50F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accent6">
                    <a:lumMod val="50000"/>
                  </a:schemeClr>
                </a:solidFill>
                <a:latin typeface="Candara" panose="020E0502030303020204" pitchFamily="34" charset="0"/>
              </a:defRPr>
            </a:lvl1pPr>
          </a:lstStyle>
          <a:p>
            <a:endParaRPr lang="en-US" dirty="0"/>
          </a:p>
        </p:txBody>
      </p:sp>
      <p:sp>
        <p:nvSpPr>
          <p:cNvPr id="6" name="Slide Number Placeholder 5">
            <a:extLst>
              <a:ext uri="{FF2B5EF4-FFF2-40B4-BE49-F238E27FC236}">
                <a16:creationId xmlns:a16="http://schemas.microsoft.com/office/drawing/2014/main" id="{C6B6E2B2-848E-68F6-6911-B7CCDD127F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accent6">
                    <a:lumMod val="50000"/>
                  </a:schemeClr>
                </a:solidFill>
                <a:latin typeface="Candara" panose="020E0502030303020204" pitchFamily="34" charset="0"/>
              </a:defRPr>
            </a:lvl1pPr>
          </a:lstStyle>
          <a:p>
            <a:fld id="{E0FBAB2F-7243-524A-A6FA-B4E264E14B2A}" type="slidenum">
              <a:rPr lang="en-US" smtClean="0"/>
              <a:pPr/>
              <a:t>‹#›</a:t>
            </a:fld>
            <a:endParaRPr lang="en-US" dirty="0"/>
          </a:p>
        </p:txBody>
      </p:sp>
    </p:spTree>
    <p:extLst>
      <p:ext uri="{BB962C8B-B14F-4D97-AF65-F5344CB8AC3E}">
        <p14:creationId xmlns:p14="http://schemas.microsoft.com/office/powerpoint/2010/main" val="1936500744"/>
      </p:ext>
    </p:extLst>
  </p:cSld>
  <p:clrMap bg1="lt1" tx1="dk1" bg2="lt2" tx2="dk2" accent1="accent1" accent2="accent2" accent3="accent3" accent4="accent4" accent5="accent5" accent6="accent6" hlink="hlink" folHlink="folHlink"/>
  <p:sldLayoutIdLst>
    <p:sldLayoutId id="2147483715" r:id="rId1"/>
    <p:sldLayoutId id="2147483660" r:id="rId2"/>
    <p:sldLayoutId id="2147483698" r:id="rId3"/>
    <p:sldLayoutId id="2147483661" r:id="rId4"/>
    <p:sldLayoutId id="2147483662" r:id="rId5"/>
    <p:sldLayoutId id="2147483663" r:id="rId6"/>
    <p:sldLayoutId id="2147483664" r:id="rId7"/>
    <p:sldLayoutId id="2147483665" r:id="rId8"/>
    <p:sldLayoutId id="2147483723" r:id="rId9"/>
    <p:sldLayoutId id="2147483666" r:id="rId10"/>
    <p:sldLayoutId id="2147483722" r:id="rId11"/>
    <p:sldLayoutId id="2147483704" r:id="rId12"/>
    <p:sldLayoutId id="2147483668" r:id="rId13"/>
    <p:sldLayoutId id="2147483669" r:id="rId14"/>
    <p:sldLayoutId id="2147483721" r:id="rId15"/>
    <p:sldLayoutId id="2147483702" r:id="rId16"/>
    <p:sldLayoutId id="2147483652" r:id="rId17"/>
    <p:sldLayoutId id="2147483653" r:id="rId18"/>
    <p:sldLayoutId id="2147483671" r:id="rId19"/>
    <p:sldLayoutId id="2147483689" r:id="rId20"/>
    <p:sldLayoutId id="2147483673" r:id="rId21"/>
    <p:sldLayoutId id="2147483672" r:id="rId22"/>
    <p:sldLayoutId id="2147483670" r:id="rId23"/>
    <p:sldLayoutId id="2147483701" r:id="rId24"/>
    <p:sldLayoutId id="2147483686" r:id="rId25"/>
    <p:sldLayoutId id="2147483703" r:id="rId26"/>
    <p:sldLayoutId id="2147483716" r:id="rId27"/>
    <p:sldLayoutId id="2147483674" r:id="rId28"/>
    <p:sldLayoutId id="2147483713" r:id="rId29"/>
    <p:sldLayoutId id="2147483699" r:id="rId30"/>
    <p:sldLayoutId id="2147483714" r:id="rId31"/>
    <p:sldLayoutId id="2147483697" r:id="rId32"/>
    <p:sldLayoutId id="2147483675" r:id="rId33"/>
    <p:sldLayoutId id="2147483676" r:id="rId34"/>
    <p:sldLayoutId id="2147483696" r:id="rId35"/>
    <p:sldLayoutId id="2147483677" r:id="rId36"/>
    <p:sldLayoutId id="2147483678" r:id="rId37"/>
    <p:sldLayoutId id="2147483679" r:id="rId38"/>
    <p:sldLayoutId id="2147483695" r:id="rId39"/>
    <p:sldLayoutId id="2147483680" r:id="rId40"/>
    <p:sldLayoutId id="2147483681" r:id="rId41"/>
    <p:sldLayoutId id="2147483694" r:id="rId42"/>
    <p:sldLayoutId id="2147483682" r:id="rId43"/>
    <p:sldLayoutId id="2147483688" r:id="rId44"/>
    <p:sldLayoutId id="2147483720" r:id="rId45"/>
    <p:sldLayoutId id="2147483683" r:id="rId46"/>
    <p:sldLayoutId id="2147483706" r:id="rId47"/>
    <p:sldLayoutId id="2147483712" r:id="rId48"/>
    <p:sldLayoutId id="2147483717" r:id="rId49"/>
    <p:sldLayoutId id="2147483655" r:id="rId50"/>
    <p:sldLayoutId id="2147483708" r:id="rId51"/>
    <p:sldLayoutId id="2147483709" r:id="rId52"/>
    <p:sldLayoutId id="2147483710" r:id="rId53"/>
    <p:sldLayoutId id="2147483711" r:id="rId54"/>
  </p:sldLayoutIdLst>
  <p:hf hdr="0" dt="0"/>
  <p:txStyles>
    <p:titleStyle>
      <a:lvl1pPr algn="l" defTabSz="914400" rtl="0" eaLnBrk="1" latinLnBrk="0" hangingPunct="1">
        <a:lnSpc>
          <a:spcPct val="90000"/>
        </a:lnSpc>
        <a:spcBef>
          <a:spcPct val="0"/>
        </a:spcBef>
        <a:buNone/>
        <a:defRPr sz="4800" kern="1200">
          <a:solidFill>
            <a:schemeClr val="tx1"/>
          </a:solidFill>
          <a:latin typeface="Candara" panose="020E050203030302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b="0" i="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b="0" i="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www.healthyteennetwork.org/Thrivology/Resources/Serenity-Moments/"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9.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5FB65-2357-2EF6-6866-AF03665B457B}"/>
              </a:ext>
            </a:extLst>
          </p:cNvPr>
          <p:cNvSpPr>
            <a:spLocks noGrp="1"/>
          </p:cNvSpPr>
          <p:nvPr>
            <p:ph type="title"/>
          </p:nvPr>
        </p:nvSpPr>
        <p:spPr>
          <a:xfrm>
            <a:off x="1749778" y="3429000"/>
            <a:ext cx="9112391" cy="2320049"/>
          </a:xfrm>
        </p:spPr>
        <p:txBody>
          <a:bodyPr/>
          <a:lstStyle/>
          <a:p>
            <a:pPr>
              <a:lnSpc>
                <a:spcPct val="100000"/>
              </a:lnSpc>
            </a:pPr>
            <a:r>
              <a:rPr lang="en-US" sz="4400" dirty="0">
                <a:solidFill>
                  <a:schemeClr val="tx1"/>
                </a:solidFill>
                <a:latin typeface="Candara"/>
              </a:rPr>
              <a:t> </a:t>
            </a:r>
            <a:r>
              <a:rPr lang="en-US" sz="8800" dirty="0">
                <a:solidFill>
                  <a:schemeClr val="tx1"/>
                </a:solidFill>
                <a:latin typeface="Candara"/>
              </a:rPr>
              <a:t>Serenity Moments</a:t>
            </a:r>
            <a:br>
              <a:rPr lang="en-US" dirty="0">
                <a:solidFill>
                  <a:schemeClr val="tx1"/>
                </a:solidFill>
                <a:latin typeface="Candara"/>
              </a:rPr>
            </a:br>
            <a:r>
              <a:rPr lang="en-US" sz="3600" dirty="0">
                <a:solidFill>
                  <a:schemeClr val="tx1"/>
                </a:solidFill>
                <a:latin typeface="Candara"/>
              </a:rPr>
              <a:t>A Step-by-Step Guide to</a:t>
            </a:r>
            <a:br>
              <a:rPr lang="en-US" sz="3600" dirty="0">
                <a:solidFill>
                  <a:schemeClr val="tx1"/>
                </a:solidFill>
                <a:latin typeface="Candara"/>
              </a:rPr>
            </a:br>
            <a:r>
              <a:rPr lang="en-US" sz="3600" dirty="0">
                <a:solidFill>
                  <a:schemeClr val="tx1"/>
                </a:solidFill>
                <a:latin typeface="Candara"/>
              </a:rPr>
              <a:t>Facilitating Serenity Moments</a:t>
            </a:r>
            <a:br>
              <a:rPr lang="en-US" sz="3600" dirty="0">
                <a:solidFill>
                  <a:schemeClr val="tx1"/>
                </a:solidFill>
                <a:latin typeface="Candara"/>
              </a:rPr>
            </a:br>
            <a:br>
              <a:rPr lang="en-US" sz="3600" dirty="0">
                <a:solidFill>
                  <a:schemeClr val="tx1"/>
                </a:solidFill>
                <a:latin typeface="Candara"/>
              </a:rPr>
            </a:br>
            <a:r>
              <a:rPr lang="en-US" sz="2400" dirty="0">
                <a:solidFill>
                  <a:schemeClr val="tx2"/>
                </a:solidFill>
                <a:latin typeface="Candara"/>
              </a:rPr>
              <a:t>Facilitation Slides</a:t>
            </a:r>
            <a:endParaRPr lang="en-US" sz="2400" dirty="0">
              <a:solidFill>
                <a:schemeClr val="tx2"/>
              </a:solidFill>
            </a:endParaRPr>
          </a:p>
        </p:txBody>
      </p:sp>
    </p:spTree>
    <p:extLst>
      <p:ext uri="{BB962C8B-B14F-4D97-AF65-F5344CB8AC3E}">
        <p14:creationId xmlns:p14="http://schemas.microsoft.com/office/powerpoint/2010/main" val="2013705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CD18-CF8E-7E94-98CE-FC5EF4948348}"/>
              </a:ext>
            </a:extLst>
          </p:cNvPr>
          <p:cNvSpPr>
            <a:spLocks noGrp="1"/>
          </p:cNvSpPr>
          <p:nvPr>
            <p:ph type="title"/>
          </p:nvPr>
        </p:nvSpPr>
        <p:spPr/>
        <p:txBody>
          <a:bodyPr/>
          <a:lstStyle/>
          <a:p>
            <a:r>
              <a:rPr lang="en-US" dirty="0">
                <a:latin typeface="Candara"/>
              </a:rPr>
              <a:t>See</a:t>
            </a:r>
            <a:endParaRPr lang="en-US" dirty="0"/>
          </a:p>
        </p:txBody>
      </p:sp>
      <p:sp>
        <p:nvSpPr>
          <p:cNvPr id="3" name="Slide Number Placeholder 2">
            <a:extLst>
              <a:ext uri="{FF2B5EF4-FFF2-40B4-BE49-F238E27FC236}">
                <a16:creationId xmlns:a16="http://schemas.microsoft.com/office/drawing/2014/main" id="{DFC81F4A-B125-C7EC-342D-B7E924C58654}"/>
              </a:ext>
            </a:extLst>
          </p:cNvPr>
          <p:cNvSpPr>
            <a:spLocks noGrp="1"/>
          </p:cNvSpPr>
          <p:nvPr>
            <p:ph type="sldNum" sz="quarter" idx="4"/>
          </p:nvPr>
        </p:nvSpPr>
        <p:spPr/>
        <p:txBody>
          <a:bodyPr/>
          <a:lstStyle/>
          <a:p>
            <a:fld id="{E0FBAB2F-7243-524A-A6FA-B4E264E14B2A}" type="slidenum">
              <a:rPr lang="en-US" smtClean="0"/>
              <a:pPr/>
              <a:t>10</a:t>
            </a:fld>
            <a:endParaRPr lang="en-US" dirty="0"/>
          </a:p>
        </p:txBody>
      </p:sp>
      <p:sp>
        <p:nvSpPr>
          <p:cNvPr id="4" name="Content Placeholder 3">
            <a:extLst>
              <a:ext uri="{FF2B5EF4-FFF2-40B4-BE49-F238E27FC236}">
                <a16:creationId xmlns:a16="http://schemas.microsoft.com/office/drawing/2014/main" id="{8E7F4A02-770A-B78B-4A90-EFD9E417212E}"/>
              </a:ext>
            </a:extLst>
          </p:cNvPr>
          <p:cNvSpPr>
            <a:spLocks noGrp="1"/>
          </p:cNvSpPr>
          <p:nvPr>
            <p:ph idx="10"/>
          </p:nvPr>
        </p:nvSpPr>
        <p:spPr/>
        <p:txBody>
          <a:bodyPr>
            <a:normAutofit/>
          </a:bodyPr>
          <a:lstStyle/>
          <a:p>
            <a:pPr marL="0" indent="0">
              <a:buNone/>
            </a:pPr>
            <a:r>
              <a:rPr lang="en-US" sz="2600" b="1" dirty="0"/>
              <a:t>Look deeper at the entire image.</a:t>
            </a:r>
          </a:p>
          <a:p>
            <a:r>
              <a:rPr lang="en-US" sz="2600" dirty="0"/>
              <a:t>What details did you miss the first time?</a:t>
            </a:r>
          </a:p>
          <a:p>
            <a:r>
              <a:rPr lang="en-US" sz="2600" dirty="0"/>
              <a:t>What is in the foreground?</a:t>
            </a:r>
          </a:p>
          <a:p>
            <a:r>
              <a:rPr lang="en-US" sz="2600" dirty="0"/>
              <a:t>What is in the background?</a:t>
            </a:r>
          </a:p>
          <a:p>
            <a:endParaRPr lang="en-US" sz="2600" dirty="0"/>
          </a:p>
          <a:p>
            <a:pPr marL="0" indent="0">
              <a:buNone/>
            </a:pPr>
            <a:r>
              <a:rPr lang="en-US" sz="2600" b="1" dirty="0"/>
              <a:t>Pay attention to the techniques used by the artist or creator.</a:t>
            </a:r>
          </a:p>
          <a:p>
            <a:r>
              <a:rPr lang="en-US" sz="2600" dirty="0"/>
              <a:t>What techniques can you identify in this image or artwork?</a:t>
            </a:r>
          </a:p>
          <a:p>
            <a:r>
              <a:rPr lang="en-US" sz="2600" dirty="0"/>
              <a:t>How do these techniques contribute to the overall effect?</a:t>
            </a:r>
          </a:p>
          <a:p>
            <a:endParaRPr lang="en-US" sz="2600" dirty="0"/>
          </a:p>
        </p:txBody>
      </p:sp>
    </p:spTree>
    <p:extLst>
      <p:ext uri="{BB962C8B-B14F-4D97-AF65-F5344CB8AC3E}">
        <p14:creationId xmlns:p14="http://schemas.microsoft.com/office/powerpoint/2010/main" val="411493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CD18-CF8E-7E94-98CE-FC5EF4948348}"/>
              </a:ext>
            </a:extLst>
          </p:cNvPr>
          <p:cNvSpPr>
            <a:spLocks noGrp="1"/>
          </p:cNvSpPr>
          <p:nvPr>
            <p:ph type="title"/>
          </p:nvPr>
        </p:nvSpPr>
        <p:spPr/>
        <p:txBody>
          <a:bodyPr/>
          <a:lstStyle/>
          <a:p>
            <a:r>
              <a:rPr lang="en-US" dirty="0"/>
              <a:t>Reflect</a:t>
            </a:r>
          </a:p>
        </p:txBody>
      </p:sp>
      <p:sp>
        <p:nvSpPr>
          <p:cNvPr id="3" name="Slide Number Placeholder 2">
            <a:extLst>
              <a:ext uri="{FF2B5EF4-FFF2-40B4-BE49-F238E27FC236}">
                <a16:creationId xmlns:a16="http://schemas.microsoft.com/office/drawing/2014/main" id="{DFC81F4A-B125-C7EC-342D-B7E924C58654}"/>
              </a:ext>
            </a:extLst>
          </p:cNvPr>
          <p:cNvSpPr>
            <a:spLocks noGrp="1"/>
          </p:cNvSpPr>
          <p:nvPr>
            <p:ph type="sldNum" sz="quarter" idx="4"/>
          </p:nvPr>
        </p:nvSpPr>
        <p:spPr/>
        <p:txBody>
          <a:bodyPr/>
          <a:lstStyle/>
          <a:p>
            <a:fld id="{E0FBAB2F-7243-524A-A6FA-B4E264E14B2A}" type="slidenum">
              <a:rPr lang="en-US" smtClean="0"/>
              <a:pPr/>
              <a:t>11</a:t>
            </a:fld>
            <a:endParaRPr lang="en-US" dirty="0"/>
          </a:p>
        </p:txBody>
      </p:sp>
      <p:sp>
        <p:nvSpPr>
          <p:cNvPr id="4" name="Content Placeholder 3">
            <a:extLst>
              <a:ext uri="{FF2B5EF4-FFF2-40B4-BE49-F238E27FC236}">
                <a16:creationId xmlns:a16="http://schemas.microsoft.com/office/drawing/2014/main" id="{8E7F4A02-770A-B78B-4A90-EFD9E417212E}"/>
              </a:ext>
            </a:extLst>
          </p:cNvPr>
          <p:cNvSpPr>
            <a:spLocks noGrp="1"/>
          </p:cNvSpPr>
          <p:nvPr>
            <p:ph idx="10"/>
          </p:nvPr>
        </p:nvSpPr>
        <p:spPr/>
        <p:txBody>
          <a:bodyPr/>
          <a:lstStyle/>
          <a:p>
            <a:pPr marL="0" indent="0">
              <a:buNone/>
            </a:pPr>
            <a:r>
              <a:rPr lang="en-US" b="1" dirty="0"/>
              <a:t>Notice any physical or emotional reactions you have as you explore the object. </a:t>
            </a:r>
          </a:p>
          <a:p>
            <a:r>
              <a:rPr lang="en-US" dirty="0"/>
              <a:t>Does this experience bring back any memories or feelings?</a:t>
            </a:r>
          </a:p>
          <a:p>
            <a:r>
              <a:rPr lang="en-US" dirty="0"/>
              <a:t>How does it make you feel?</a:t>
            </a:r>
          </a:p>
          <a:p>
            <a:r>
              <a:rPr lang="en-US" dirty="0"/>
              <a:t>Consider why you might be drawn to certain aspects of the piece. How does this image or artwork resonate with your personal experiences or tastes?</a:t>
            </a:r>
          </a:p>
        </p:txBody>
      </p:sp>
    </p:spTree>
    <p:extLst>
      <p:ext uri="{BB962C8B-B14F-4D97-AF65-F5344CB8AC3E}">
        <p14:creationId xmlns:p14="http://schemas.microsoft.com/office/powerpoint/2010/main" val="74361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1FF8-EB34-8E9F-2A13-2054BD10036B}"/>
              </a:ext>
            </a:extLst>
          </p:cNvPr>
          <p:cNvSpPr>
            <a:spLocks noGrp="1"/>
          </p:cNvSpPr>
          <p:nvPr>
            <p:ph type="title"/>
          </p:nvPr>
        </p:nvSpPr>
        <p:spPr/>
        <p:txBody>
          <a:bodyPr/>
          <a:lstStyle/>
          <a:p>
            <a:r>
              <a:rPr lang="en-US" dirty="0"/>
              <a:t>Debrief</a:t>
            </a:r>
          </a:p>
        </p:txBody>
      </p:sp>
    </p:spTree>
    <p:extLst>
      <p:ext uri="{BB962C8B-B14F-4D97-AF65-F5344CB8AC3E}">
        <p14:creationId xmlns:p14="http://schemas.microsoft.com/office/powerpoint/2010/main" val="1542377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84B55-26C9-6D2E-E95C-7E8DB2F705DA}"/>
              </a:ext>
            </a:extLst>
          </p:cNvPr>
          <p:cNvSpPr>
            <a:spLocks noGrp="1"/>
          </p:cNvSpPr>
          <p:nvPr>
            <p:ph type="ctrTitle"/>
          </p:nvPr>
        </p:nvSpPr>
        <p:spPr/>
        <p:txBody>
          <a:bodyPr/>
          <a:lstStyle/>
          <a:p>
            <a:r>
              <a:rPr lang="en-US" dirty="0">
                <a:latin typeface="Candara"/>
              </a:rPr>
              <a:t>Serenity Moment</a:t>
            </a:r>
            <a:endParaRPr lang="en-US" dirty="0"/>
          </a:p>
        </p:txBody>
      </p:sp>
      <p:sp>
        <p:nvSpPr>
          <p:cNvPr id="9" name="Content Placeholder 3">
            <a:extLst>
              <a:ext uri="{FF2B5EF4-FFF2-40B4-BE49-F238E27FC236}">
                <a16:creationId xmlns:a16="http://schemas.microsoft.com/office/drawing/2014/main" id="{3AC629BF-DD53-6C4F-9E96-D1D1A66E7EB6}"/>
              </a:ext>
            </a:extLst>
          </p:cNvPr>
          <p:cNvSpPr txBox="1">
            <a:spLocks/>
          </p:cNvSpPr>
          <p:nvPr/>
        </p:nvSpPr>
        <p:spPr>
          <a:xfrm>
            <a:off x="848447" y="3970614"/>
            <a:ext cx="6953770" cy="401875"/>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2"/>
                </a:solidFill>
                <a:latin typeface="Candara" panose="020E0502030303020204" pitchFamily="34" charset="0"/>
                <a:ea typeface="+mn-ea"/>
                <a:cs typeface="+mn-cs"/>
              </a:defRPr>
            </a:lvl1pPr>
            <a:lvl2pPr marL="457200" indent="0" algn="ctr" defTabSz="914400" rtl="0" eaLnBrk="1" latinLnBrk="0" hangingPunct="1">
              <a:lnSpc>
                <a:spcPct val="100000"/>
              </a:lnSpc>
              <a:spcBef>
                <a:spcPts val="500"/>
              </a:spcBef>
              <a:buFont typeface="Courier New" panose="02070309020205020404" pitchFamily="49" charset="0"/>
              <a:buNone/>
              <a:defRPr sz="2000" b="0" i="0" kern="1200">
                <a:solidFill>
                  <a:schemeClr val="tx1"/>
                </a:solidFill>
                <a:latin typeface="Candara" panose="020E0502030303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Candara" panose="020E0502030303020204" pitchFamily="34" charset="0"/>
                <a:ea typeface="+mn-ea"/>
                <a:cs typeface="+mn-cs"/>
              </a:defRPr>
            </a:lvl3pPr>
            <a:lvl4pPr marL="1371600" indent="0" algn="ctr" defTabSz="914400" rtl="0" eaLnBrk="1" latinLnBrk="0" hangingPunct="1">
              <a:lnSpc>
                <a:spcPct val="100000"/>
              </a:lnSpc>
              <a:spcBef>
                <a:spcPts val="500"/>
              </a:spcBef>
              <a:buFont typeface="Courier New" panose="02070309020205020404" pitchFamily="49" charset="0"/>
              <a:buNone/>
              <a:defRPr sz="1600" b="0" i="0" kern="1200">
                <a:solidFill>
                  <a:schemeClr val="tx1"/>
                </a:solidFill>
                <a:latin typeface="Candara" panose="020E0502030303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ndara" panose="020E05020303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Candara"/>
              </a:rPr>
              <a:t>Hear</a:t>
            </a:r>
            <a:endParaRPr lang="en-US" dirty="0"/>
          </a:p>
        </p:txBody>
      </p:sp>
    </p:spTree>
    <p:extLst>
      <p:ext uri="{BB962C8B-B14F-4D97-AF65-F5344CB8AC3E}">
        <p14:creationId xmlns:p14="http://schemas.microsoft.com/office/powerpoint/2010/main" val="1780643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37CE5-DEEA-3A94-F2B4-8CB0CE835640}"/>
              </a:ext>
            </a:extLst>
          </p:cNvPr>
          <p:cNvSpPr>
            <a:spLocks noGrp="1"/>
          </p:cNvSpPr>
          <p:nvPr>
            <p:ph type="title"/>
          </p:nvPr>
        </p:nvSpPr>
        <p:spPr/>
        <p:txBody>
          <a:bodyPr/>
          <a:lstStyle/>
          <a:p>
            <a:r>
              <a:rPr lang="en-US" dirty="0"/>
              <a:t>Introduction</a:t>
            </a:r>
          </a:p>
        </p:txBody>
      </p:sp>
      <p:sp>
        <p:nvSpPr>
          <p:cNvPr id="3" name="Slide Number Placeholder 2">
            <a:extLst>
              <a:ext uri="{FF2B5EF4-FFF2-40B4-BE49-F238E27FC236}">
                <a16:creationId xmlns:a16="http://schemas.microsoft.com/office/drawing/2014/main" id="{2FADA65F-5A4E-5183-EC8B-29643110C99E}"/>
              </a:ext>
            </a:extLst>
          </p:cNvPr>
          <p:cNvSpPr>
            <a:spLocks noGrp="1"/>
          </p:cNvSpPr>
          <p:nvPr>
            <p:ph type="sldNum" sz="quarter" idx="4"/>
          </p:nvPr>
        </p:nvSpPr>
        <p:spPr/>
        <p:txBody>
          <a:bodyPr/>
          <a:lstStyle/>
          <a:p>
            <a:fld id="{E0FBAB2F-7243-524A-A6FA-B4E264E14B2A}" type="slidenum">
              <a:rPr lang="en-US" smtClean="0"/>
              <a:pPr/>
              <a:t>14</a:t>
            </a:fld>
            <a:endParaRPr lang="en-US" dirty="0"/>
          </a:p>
        </p:txBody>
      </p:sp>
      <p:sp>
        <p:nvSpPr>
          <p:cNvPr id="5" name="Content Placeholder 3">
            <a:extLst>
              <a:ext uri="{FF2B5EF4-FFF2-40B4-BE49-F238E27FC236}">
                <a16:creationId xmlns:a16="http://schemas.microsoft.com/office/drawing/2014/main" id="{F791B98F-E4E7-192A-150F-8E649FCE8312}"/>
              </a:ext>
            </a:extLst>
          </p:cNvPr>
          <p:cNvSpPr txBox="1">
            <a:spLocks/>
          </p:cNvSpPr>
          <p:nvPr/>
        </p:nvSpPr>
        <p:spPr>
          <a:xfrm>
            <a:off x="839788" y="1813961"/>
            <a:ext cx="8893492" cy="4362086"/>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b="0" i="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b="0" i="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600"/>
              </a:spcBef>
              <a:buFont typeface="Arial" panose="020B0604020202020204" pitchFamily="34" charset="0"/>
              <a:buNone/>
            </a:pPr>
            <a:r>
              <a:rPr lang="en-US" sz="1800" b="1" i="0" dirty="0">
                <a:solidFill>
                  <a:schemeClr val="tx2"/>
                </a:solidFill>
                <a:effectLst/>
                <a:highlight>
                  <a:srgbClr val="FFFFFF"/>
                </a:highlight>
              </a:rPr>
              <a:t>What are Serenity Moments?</a:t>
            </a:r>
          </a:p>
          <a:p>
            <a:pPr marL="0" indent="0">
              <a:lnSpc>
                <a:spcPct val="120000"/>
              </a:lnSpc>
              <a:spcBef>
                <a:spcPts val="1600"/>
              </a:spcBef>
              <a:buFont typeface="Arial" panose="020B0604020202020204" pitchFamily="34" charset="0"/>
              <a:buNone/>
            </a:pPr>
            <a:r>
              <a:rPr lang="en-US" sz="1800" b="0" i="0" dirty="0">
                <a:effectLst/>
                <a:highlight>
                  <a:srgbClr val="FFFFFF"/>
                </a:highlight>
              </a:rPr>
              <a:t>Serenity Moments are quick and intentional sensory experiences. Today we are going to focus on something we </a:t>
            </a:r>
            <a:r>
              <a:rPr lang="en-US" sz="1800" dirty="0">
                <a:highlight>
                  <a:srgbClr val="FFFFFF"/>
                </a:highlight>
              </a:rPr>
              <a:t>can hear</a:t>
            </a:r>
            <a:r>
              <a:rPr lang="en-US" sz="1800" b="0" i="0" dirty="0">
                <a:effectLst/>
                <a:highlight>
                  <a:srgbClr val="FFFFFF"/>
                </a:highlight>
              </a:rPr>
              <a:t>. </a:t>
            </a:r>
          </a:p>
          <a:p>
            <a:pPr marL="0" indent="0">
              <a:lnSpc>
                <a:spcPct val="120000"/>
              </a:lnSpc>
              <a:spcBef>
                <a:spcPts val="1600"/>
              </a:spcBef>
              <a:buFont typeface="Arial" panose="020B0604020202020204" pitchFamily="34" charset="0"/>
              <a:buNone/>
            </a:pPr>
            <a:r>
              <a:rPr lang="en-US" sz="1800" b="1" dirty="0">
                <a:solidFill>
                  <a:schemeClr val="tx2"/>
                </a:solidFill>
                <a:highlight>
                  <a:srgbClr val="FFFFFF"/>
                </a:highlight>
              </a:rPr>
              <a:t>Why are we doing a Serenity Moment?</a:t>
            </a:r>
            <a:endParaRPr lang="en-US" sz="1800" b="1" i="0" dirty="0">
              <a:solidFill>
                <a:schemeClr val="tx2"/>
              </a:solidFill>
              <a:effectLst/>
              <a:highlight>
                <a:srgbClr val="FFFFFF"/>
              </a:highlight>
            </a:endParaRPr>
          </a:p>
          <a:p>
            <a:pPr marL="0" indent="0">
              <a:lnSpc>
                <a:spcPct val="120000"/>
              </a:lnSpc>
              <a:spcBef>
                <a:spcPts val="1600"/>
              </a:spcBef>
              <a:buFont typeface="Arial" panose="020B0604020202020204" pitchFamily="34" charset="0"/>
              <a:buNone/>
            </a:pPr>
            <a:r>
              <a:rPr lang="en-US" sz="1800" b="0" i="0" dirty="0">
                <a:effectLst/>
                <a:highlight>
                  <a:srgbClr val="FFFFFF"/>
                </a:highlight>
              </a:rPr>
              <a:t>We carry the heavy burden of the trauma we encounter in our work, along with the weight of our lived experiences. This Serenity Moment will give us both the space and resources to practice a moment of self-care right here and now. </a:t>
            </a:r>
          </a:p>
          <a:p>
            <a:pPr marL="0" indent="0">
              <a:lnSpc>
                <a:spcPct val="120000"/>
              </a:lnSpc>
              <a:spcBef>
                <a:spcPts val="1600"/>
              </a:spcBef>
              <a:buFont typeface="Arial" panose="020B0604020202020204" pitchFamily="34" charset="0"/>
              <a:buNone/>
            </a:pPr>
            <a:r>
              <a:rPr lang="en-US" sz="1800" b="1" dirty="0">
                <a:solidFill>
                  <a:schemeClr val="tx2"/>
                </a:solidFill>
                <a:highlight>
                  <a:srgbClr val="FFFFFF"/>
                </a:highlight>
              </a:rPr>
              <a:t>How do we do a Serenity Moment?</a:t>
            </a:r>
          </a:p>
          <a:p>
            <a:pPr marL="0" indent="0">
              <a:lnSpc>
                <a:spcPct val="120000"/>
              </a:lnSpc>
              <a:spcBef>
                <a:spcPts val="1600"/>
              </a:spcBef>
              <a:buFont typeface="Arial" panose="020B0604020202020204" pitchFamily="34" charset="0"/>
              <a:buNone/>
            </a:pPr>
            <a:r>
              <a:rPr lang="en-US" sz="1800" i="0" dirty="0">
                <a:effectLst/>
                <a:highlight>
                  <a:srgbClr val="FFFFFF"/>
                </a:highlight>
              </a:rPr>
              <a:t>We will move through a three</a:t>
            </a:r>
            <a:r>
              <a:rPr lang="en-US" sz="1800" dirty="0">
                <a:highlight>
                  <a:srgbClr val="FFFFFF"/>
                </a:highlight>
              </a:rPr>
              <a:t>-</a:t>
            </a:r>
            <a:r>
              <a:rPr lang="en-US" sz="1800" i="0" dirty="0">
                <a:effectLst/>
                <a:highlight>
                  <a:srgbClr val="FFFFFF"/>
                </a:highlight>
              </a:rPr>
              <a:t>minute activity together using the object in front of you. You can do this same activity outside of this space to experience a Serenity Moment.  </a:t>
            </a:r>
          </a:p>
        </p:txBody>
      </p:sp>
    </p:spTree>
    <p:extLst>
      <p:ext uri="{BB962C8B-B14F-4D97-AF65-F5344CB8AC3E}">
        <p14:creationId xmlns:p14="http://schemas.microsoft.com/office/powerpoint/2010/main" val="2655893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CD18-CF8E-7E94-98CE-FC5EF4948348}"/>
              </a:ext>
            </a:extLst>
          </p:cNvPr>
          <p:cNvSpPr>
            <a:spLocks noGrp="1"/>
          </p:cNvSpPr>
          <p:nvPr>
            <p:ph type="title"/>
          </p:nvPr>
        </p:nvSpPr>
        <p:spPr/>
        <p:txBody>
          <a:bodyPr/>
          <a:lstStyle/>
          <a:p>
            <a:r>
              <a:rPr lang="en-US" dirty="0"/>
              <a:t>Observe</a:t>
            </a:r>
          </a:p>
        </p:txBody>
      </p:sp>
      <p:sp>
        <p:nvSpPr>
          <p:cNvPr id="3" name="Slide Number Placeholder 2">
            <a:extLst>
              <a:ext uri="{FF2B5EF4-FFF2-40B4-BE49-F238E27FC236}">
                <a16:creationId xmlns:a16="http://schemas.microsoft.com/office/drawing/2014/main" id="{DFC81F4A-B125-C7EC-342D-B7E924C58654}"/>
              </a:ext>
            </a:extLst>
          </p:cNvPr>
          <p:cNvSpPr>
            <a:spLocks noGrp="1"/>
          </p:cNvSpPr>
          <p:nvPr>
            <p:ph type="sldNum" sz="quarter" idx="4"/>
          </p:nvPr>
        </p:nvSpPr>
        <p:spPr/>
        <p:txBody>
          <a:bodyPr/>
          <a:lstStyle/>
          <a:p>
            <a:fld id="{E0FBAB2F-7243-524A-A6FA-B4E264E14B2A}" type="slidenum">
              <a:rPr lang="en-US" smtClean="0"/>
              <a:pPr/>
              <a:t>15</a:t>
            </a:fld>
            <a:endParaRPr lang="en-US" dirty="0"/>
          </a:p>
        </p:txBody>
      </p:sp>
      <p:sp>
        <p:nvSpPr>
          <p:cNvPr id="4" name="Content Placeholder 3">
            <a:extLst>
              <a:ext uri="{FF2B5EF4-FFF2-40B4-BE49-F238E27FC236}">
                <a16:creationId xmlns:a16="http://schemas.microsoft.com/office/drawing/2014/main" id="{8E7F4A02-770A-B78B-4A90-EFD9E417212E}"/>
              </a:ext>
            </a:extLst>
          </p:cNvPr>
          <p:cNvSpPr>
            <a:spLocks noGrp="1"/>
          </p:cNvSpPr>
          <p:nvPr>
            <p:ph idx="10"/>
          </p:nvPr>
        </p:nvSpPr>
        <p:spPr>
          <a:xfrm>
            <a:off x="848141" y="1825625"/>
            <a:ext cx="10207786" cy="4351338"/>
          </a:xfrm>
        </p:spPr>
        <p:txBody>
          <a:bodyPr>
            <a:normAutofit/>
          </a:bodyPr>
          <a:lstStyle/>
          <a:p>
            <a:pPr marL="0" indent="0">
              <a:buNone/>
            </a:pPr>
            <a:r>
              <a:rPr lang="en-US" sz="2600" b="1" dirty="0"/>
              <a:t>Direct your full attention to the sounds you hear.</a:t>
            </a:r>
          </a:p>
          <a:p>
            <a:r>
              <a:rPr lang="en-US" sz="2600" dirty="0"/>
              <a:t>Notice the different layers and elements.</a:t>
            </a:r>
          </a:p>
          <a:p>
            <a:r>
              <a:rPr lang="en-US" sz="2600" dirty="0"/>
              <a:t>Don’t analyze or label the sounds; just listen.</a:t>
            </a:r>
          </a:p>
          <a:p>
            <a:r>
              <a:rPr lang="en-US" sz="2600" dirty="0"/>
              <a:t>Let the sounds wash over you and observe them as they come and go.</a:t>
            </a:r>
          </a:p>
          <a:p>
            <a:r>
              <a:rPr lang="en-US" sz="2600" dirty="0"/>
              <a:t>What different sounds can you identify?</a:t>
            </a:r>
          </a:p>
          <a:p>
            <a:r>
              <a:rPr lang="en-US" sz="2600" dirty="0"/>
              <a:t>How do they interact with each other?</a:t>
            </a:r>
          </a:p>
        </p:txBody>
      </p:sp>
    </p:spTree>
    <p:extLst>
      <p:ext uri="{BB962C8B-B14F-4D97-AF65-F5344CB8AC3E}">
        <p14:creationId xmlns:p14="http://schemas.microsoft.com/office/powerpoint/2010/main" val="292846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CD18-CF8E-7E94-98CE-FC5EF4948348}"/>
              </a:ext>
            </a:extLst>
          </p:cNvPr>
          <p:cNvSpPr>
            <a:spLocks noGrp="1"/>
          </p:cNvSpPr>
          <p:nvPr>
            <p:ph type="title"/>
          </p:nvPr>
        </p:nvSpPr>
        <p:spPr/>
        <p:txBody>
          <a:bodyPr/>
          <a:lstStyle/>
          <a:p>
            <a:r>
              <a:rPr lang="en-US" dirty="0">
                <a:latin typeface="Candara"/>
              </a:rPr>
              <a:t>Hear</a:t>
            </a:r>
            <a:endParaRPr lang="en-US" dirty="0"/>
          </a:p>
        </p:txBody>
      </p:sp>
      <p:sp>
        <p:nvSpPr>
          <p:cNvPr id="3" name="Slide Number Placeholder 2">
            <a:extLst>
              <a:ext uri="{FF2B5EF4-FFF2-40B4-BE49-F238E27FC236}">
                <a16:creationId xmlns:a16="http://schemas.microsoft.com/office/drawing/2014/main" id="{DFC81F4A-B125-C7EC-342D-B7E924C58654}"/>
              </a:ext>
            </a:extLst>
          </p:cNvPr>
          <p:cNvSpPr>
            <a:spLocks noGrp="1"/>
          </p:cNvSpPr>
          <p:nvPr>
            <p:ph type="sldNum" sz="quarter" idx="4"/>
          </p:nvPr>
        </p:nvSpPr>
        <p:spPr/>
        <p:txBody>
          <a:bodyPr/>
          <a:lstStyle/>
          <a:p>
            <a:fld id="{E0FBAB2F-7243-524A-A6FA-B4E264E14B2A}" type="slidenum">
              <a:rPr lang="en-US" smtClean="0"/>
              <a:pPr/>
              <a:t>16</a:t>
            </a:fld>
            <a:endParaRPr lang="en-US" dirty="0"/>
          </a:p>
        </p:txBody>
      </p:sp>
      <p:sp>
        <p:nvSpPr>
          <p:cNvPr id="4" name="Content Placeholder 3">
            <a:extLst>
              <a:ext uri="{FF2B5EF4-FFF2-40B4-BE49-F238E27FC236}">
                <a16:creationId xmlns:a16="http://schemas.microsoft.com/office/drawing/2014/main" id="{8E7F4A02-770A-B78B-4A90-EFD9E417212E}"/>
              </a:ext>
            </a:extLst>
          </p:cNvPr>
          <p:cNvSpPr>
            <a:spLocks noGrp="1"/>
          </p:cNvSpPr>
          <p:nvPr>
            <p:ph idx="10"/>
          </p:nvPr>
        </p:nvSpPr>
        <p:spPr/>
        <p:txBody>
          <a:bodyPr>
            <a:normAutofit/>
          </a:bodyPr>
          <a:lstStyle/>
          <a:p>
            <a:pPr marL="0" indent="0">
              <a:buNone/>
            </a:pPr>
            <a:r>
              <a:rPr lang="en-US" sz="2600" b="1" dirty="0"/>
              <a:t>Become aware of how your body and mind react to the sounds.</a:t>
            </a:r>
          </a:p>
          <a:p>
            <a:r>
              <a:rPr lang="en-US" sz="2600" dirty="0"/>
              <a:t>Do they evoke emotions or memories?</a:t>
            </a:r>
          </a:p>
          <a:p>
            <a:r>
              <a:rPr lang="en-US" sz="2600" dirty="0"/>
              <a:t>How does your body feel as you listen?</a:t>
            </a:r>
          </a:p>
          <a:p>
            <a:r>
              <a:rPr lang="en-US" sz="2600" dirty="0"/>
              <a:t>Notice where in your body you feel the sound and bring your attention to it.</a:t>
            </a:r>
          </a:p>
        </p:txBody>
      </p:sp>
    </p:spTree>
    <p:extLst>
      <p:ext uri="{BB962C8B-B14F-4D97-AF65-F5344CB8AC3E}">
        <p14:creationId xmlns:p14="http://schemas.microsoft.com/office/powerpoint/2010/main" val="41742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CD18-CF8E-7E94-98CE-FC5EF4948348}"/>
              </a:ext>
            </a:extLst>
          </p:cNvPr>
          <p:cNvSpPr>
            <a:spLocks noGrp="1"/>
          </p:cNvSpPr>
          <p:nvPr>
            <p:ph type="title"/>
          </p:nvPr>
        </p:nvSpPr>
        <p:spPr/>
        <p:txBody>
          <a:bodyPr/>
          <a:lstStyle/>
          <a:p>
            <a:r>
              <a:rPr lang="en-US" dirty="0"/>
              <a:t>Reflect</a:t>
            </a:r>
          </a:p>
        </p:txBody>
      </p:sp>
      <p:sp>
        <p:nvSpPr>
          <p:cNvPr id="3" name="Slide Number Placeholder 2">
            <a:extLst>
              <a:ext uri="{FF2B5EF4-FFF2-40B4-BE49-F238E27FC236}">
                <a16:creationId xmlns:a16="http://schemas.microsoft.com/office/drawing/2014/main" id="{DFC81F4A-B125-C7EC-342D-B7E924C58654}"/>
              </a:ext>
            </a:extLst>
          </p:cNvPr>
          <p:cNvSpPr>
            <a:spLocks noGrp="1"/>
          </p:cNvSpPr>
          <p:nvPr>
            <p:ph type="sldNum" sz="quarter" idx="4"/>
          </p:nvPr>
        </p:nvSpPr>
        <p:spPr/>
        <p:txBody>
          <a:bodyPr/>
          <a:lstStyle/>
          <a:p>
            <a:fld id="{E0FBAB2F-7243-524A-A6FA-B4E264E14B2A}" type="slidenum">
              <a:rPr lang="en-US" smtClean="0"/>
              <a:pPr/>
              <a:t>17</a:t>
            </a:fld>
            <a:endParaRPr lang="en-US" dirty="0"/>
          </a:p>
        </p:txBody>
      </p:sp>
      <p:sp>
        <p:nvSpPr>
          <p:cNvPr id="4" name="Content Placeholder 3">
            <a:extLst>
              <a:ext uri="{FF2B5EF4-FFF2-40B4-BE49-F238E27FC236}">
                <a16:creationId xmlns:a16="http://schemas.microsoft.com/office/drawing/2014/main" id="{8E7F4A02-770A-B78B-4A90-EFD9E417212E}"/>
              </a:ext>
            </a:extLst>
          </p:cNvPr>
          <p:cNvSpPr>
            <a:spLocks noGrp="1"/>
          </p:cNvSpPr>
          <p:nvPr>
            <p:ph idx="10"/>
          </p:nvPr>
        </p:nvSpPr>
        <p:spPr/>
        <p:txBody>
          <a:bodyPr>
            <a:normAutofit/>
          </a:bodyPr>
          <a:lstStyle/>
          <a:p>
            <a:pPr marL="0" indent="0">
              <a:buNone/>
            </a:pPr>
            <a:r>
              <a:rPr lang="en-US" sz="2600" b="1" dirty="0"/>
              <a:t>Gradually bring your awareness back to the silence or ambient sounds that remain when the sound stops.</a:t>
            </a:r>
          </a:p>
          <a:p>
            <a:r>
              <a:rPr lang="en-US" sz="2600" dirty="0"/>
              <a:t>How does the silence or ambient sounds make you feel compared to the other sounds?</a:t>
            </a:r>
          </a:p>
        </p:txBody>
      </p:sp>
    </p:spTree>
    <p:extLst>
      <p:ext uri="{BB962C8B-B14F-4D97-AF65-F5344CB8AC3E}">
        <p14:creationId xmlns:p14="http://schemas.microsoft.com/office/powerpoint/2010/main" val="88540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1FF8-EB34-8E9F-2A13-2054BD10036B}"/>
              </a:ext>
            </a:extLst>
          </p:cNvPr>
          <p:cNvSpPr>
            <a:spLocks noGrp="1"/>
          </p:cNvSpPr>
          <p:nvPr>
            <p:ph type="title"/>
          </p:nvPr>
        </p:nvSpPr>
        <p:spPr/>
        <p:txBody>
          <a:bodyPr/>
          <a:lstStyle/>
          <a:p>
            <a:r>
              <a:rPr lang="en-US" dirty="0"/>
              <a:t>Debrief</a:t>
            </a:r>
          </a:p>
        </p:txBody>
      </p:sp>
    </p:spTree>
    <p:extLst>
      <p:ext uri="{BB962C8B-B14F-4D97-AF65-F5344CB8AC3E}">
        <p14:creationId xmlns:p14="http://schemas.microsoft.com/office/powerpoint/2010/main" val="1544040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84B55-26C9-6D2E-E95C-7E8DB2F705DA}"/>
              </a:ext>
            </a:extLst>
          </p:cNvPr>
          <p:cNvSpPr>
            <a:spLocks noGrp="1"/>
          </p:cNvSpPr>
          <p:nvPr>
            <p:ph type="ctrTitle"/>
          </p:nvPr>
        </p:nvSpPr>
        <p:spPr/>
        <p:txBody>
          <a:bodyPr/>
          <a:lstStyle/>
          <a:p>
            <a:r>
              <a:rPr lang="en-US" dirty="0">
                <a:latin typeface="Candara"/>
              </a:rPr>
              <a:t>Serenity Moment</a:t>
            </a:r>
            <a:endParaRPr lang="en-US" dirty="0"/>
          </a:p>
        </p:txBody>
      </p:sp>
      <p:sp>
        <p:nvSpPr>
          <p:cNvPr id="9" name="Content Placeholder 3">
            <a:extLst>
              <a:ext uri="{FF2B5EF4-FFF2-40B4-BE49-F238E27FC236}">
                <a16:creationId xmlns:a16="http://schemas.microsoft.com/office/drawing/2014/main" id="{3AC629BF-DD53-6C4F-9E96-D1D1A66E7EB6}"/>
              </a:ext>
            </a:extLst>
          </p:cNvPr>
          <p:cNvSpPr txBox="1">
            <a:spLocks/>
          </p:cNvSpPr>
          <p:nvPr/>
        </p:nvSpPr>
        <p:spPr>
          <a:xfrm>
            <a:off x="848447" y="3970614"/>
            <a:ext cx="6953770" cy="401875"/>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2"/>
                </a:solidFill>
                <a:latin typeface="Candara" panose="020E0502030303020204" pitchFamily="34" charset="0"/>
                <a:ea typeface="+mn-ea"/>
                <a:cs typeface="+mn-cs"/>
              </a:defRPr>
            </a:lvl1pPr>
            <a:lvl2pPr marL="457200" indent="0" algn="ctr" defTabSz="914400" rtl="0" eaLnBrk="1" latinLnBrk="0" hangingPunct="1">
              <a:lnSpc>
                <a:spcPct val="100000"/>
              </a:lnSpc>
              <a:spcBef>
                <a:spcPts val="500"/>
              </a:spcBef>
              <a:buFont typeface="Courier New" panose="02070309020205020404" pitchFamily="49" charset="0"/>
              <a:buNone/>
              <a:defRPr sz="2000" b="0" i="0" kern="1200">
                <a:solidFill>
                  <a:schemeClr val="tx1"/>
                </a:solidFill>
                <a:latin typeface="Candara" panose="020E0502030303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Candara" panose="020E0502030303020204" pitchFamily="34" charset="0"/>
                <a:ea typeface="+mn-ea"/>
                <a:cs typeface="+mn-cs"/>
              </a:defRPr>
            </a:lvl3pPr>
            <a:lvl4pPr marL="1371600" indent="0" algn="ctr" defTabSz="914400" rtl="0" eaLnBrk="1" latinLnBrk="0" hangingPunct="1">
              <a:lnSpc>
                <a:spcPct val="100000"/>
              </a:lnSpc>
              <a:spcBef>
                <a:spcPts val="500"/>
              </a:spcBef>
              <a:buFont typeface="Courier New" panose="02070309020205020404" pitchFamily="49" charset="0"/>
              <a:buNone/>
              <a:defRPr sz="1600" b="0" i="0" kern="1200">
                <a:solidFill>
                  <a:schemeClr val="tx1"/>
                </a:solidFill>
                <a:latin typeface="Candara" panose="020E0502030303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ndara" panose="020E05020303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Candara"/>
              </a:rPr>
              <a:t>Touch</a:t>
            </a:r>
            <a:endParaRPr lang="en-US" dirty="0"/>
          </a:p>
        </p:txBody>
      </p:sp>
    </p:spTree>
    <p:extLst>
      <p:ext uri="{BB962C8B-B14F-4D97-AF65-F5344CB8AC3E}">
        <p14:creationId xmlns:p14="http://schemas.microsoft.com/office/powerpoint/2010/main" val="4089663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417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37CE5-DEEA-3A94-F2B4-8CB0CE835640}"/>
              </a:ext>
            </a:extLst>
          </p:cNvPr>
          <p:cNvSpPr>
            <a:spLocks noGrp="1"/>
          </p:cNvSpPr>
          <p:nvPr>
            <p:ph type="title"/>
          </p:nvPr>
        </p:nvSpPr>
        <p:spPr/>
        <p:txBody>
          <a:bodyPr/>
          <a:lstStyle/>
          <a:p>
            <a:r>
              <a:rPr lang="en-US" dirty="0"/>
              <a:t>Introduction</a:t>
            </a:r>
          </a:p>
        </p:txBody>
      </p:sp>
      <p:sp>
        <p:nvSpPr>
          <p:cNvPr id="3" name="Slide Number Placeholder 2">
            <a:extLst>
              <a:ext uri="{FF2B5EF4-FFF2-40B4-BE49-F238E27FC236}">
                <a16:creationId xmlns:a16="http://schemas.microsoft.com/office/drawing/2014/main" id="{2FADA65F-5A4E-5183-EC8B-29643110C99E}"/>
              </a:ext>
            </a:extLst>
          </p:cNvPr>
          <p:cNvSpPr>
            <a:spLocks noGrp="1"/>
          </p:cNvSpPr>
          <p:nvPr>
            <p:ph type="sldNum" sz="quarter" idx="4"/>
          </p:nvPr>
        </p:nvSpPr>
        <p:spPr/>
        <p:txBody>
          <a:bodyPr/>
          <a:lstStyle/>
          <a:p>
            <a:fld id="{E0FBAB2F-7243-524A-A6FA-B4E264E14B2A}" type="slidenum">
              <a:rPr lang="en-US" smtClean="0"/>
              <a:pPr/>
              <a:t>20</a:t>
            </a:fld>
            <a:endParaRPr lang="en-US" dirty="0"/>
          </a:p>
        </p:txBody>
      </p:sp>
      <p:sp>
        <p:nvSpPr>
          <p:cNvPr id="5" name="Content Placeholder 3">
            <a:extLst>
              <a:ext uri="{FF2B5EF4-FFF2-40B4-BE49-F238E27FC236}">
                <a16:creationId xmlns:a16="http://schemas.microsoft.com/office/drawing/2014/main" id="{F791B98F-E4E7-192A-150F-8E649FCE8312}"/>
              </a:ext>
            </a:extLst>
          </p:cNvPr>
          <p:cNvSpPr txBox="1">
            <a:spLocks/>
          </p:cNvSpPr>
          <p:nvPr/>
        </p:nvSpPr>
        <p:spPr>
          <a:xfrm>
            <a:off x="839788" y="1813961"/>
            <a:ext cx="8893492" cy="4362086"/>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b="0" i="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b="0" i="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600"/>
              </a:spcBef>
              <a:buFont typeface="Arial" panose="020B0604020202020204" pitchFamily="34" charset="0"/>
              <a:buNone/>
            </a:pPr>
            <a:r>
              <a:rPr lang="en-US" sz="1800" b="1" i="0" dirty="0">
                <a:solidFill>
                  <a:schemeClr val="tx2"/>
                </a:solidFill>
                <a:effectLst/>
                <a:highlight>
                  <a:srgbClr val="FFFFFF"/>
                </a:highlight>
              </a:rPr>
              <a:t>What are Serenity Moments?</a:t>
            </a:r>
          </a:p>
          <a:p>
            <a:pPr marL="0" indent="0">
              <a:lnSpc>
                <a:spcPct val="120000"/>
              </a:lnSpc>
              <a:spcBef>
                <a:spcPts val="1600"/>
              </a:spcBef>
              <a:buFont typeface="Arial" panose="020B0604020202020204" pitchFamily="34" charset="0"/>
              <a:buNone/>
            </a:pPr>
            <a:r>
              <a:rPr lang="en-US" sz="1800" b="0" i="0" dirty="0">
                <a:effectLst/>
                <a:highlight>
                  <a:srgbClr val="FFFFFF"/>
                </a:highlight>
              </a:rPr>
              <a:t>Serenity Moments are quick and intentional sensory experiences. Today we are going to focus on </a:t>
            </a:r>
            <a:r>
              <a:rPr lang="en-US" sz="1800" dirty="0">
                <a:highlight>
                  <a:srgbClr val="FFFFFF"/>
                </a:highlight>
              </a:rPr>
              <a:t>something we can touch</a:t>
            </a:r>
            <a:r>
              <a:rPr lang="en-US" sz="1800" b="0" i="0" dirty="0">
                <a:effectLst/>
                <a:highlight>
                  <a:srgbClr val="FFFFFF"/>
                </a:highlight>
              </a:rPr>
              <a:t>. </a:t>
            </a:r>
          </a:p>
          <a:p>
            <a:pPr marL="0" indent="0">
              <a:lnSpc>
                <a:spcPct val="120000"/>
              </a:lnSpc>
              <a:spcBef>
                <a:spcPts val="1600"/>
              </a:spcBef>
              <a:buFont typeface="Arial" panose="020B0604020202020204" pitchFamily="34" charset="0"/>
              <a:buNone/>
            </a:pPr>
            <a:r>
              <a:rPr lang="en-US" sz="1800" b="1" dirty="0">
                <a:solidFill>
                  <a:schemeClr val="tx2"/>
                </a:solidFill>
                <a:highlight>
                  <a:srgbClr val="FFFFFF"/>
                </a:highlight>
              </a:rPr>
              <a:t>Why are we doing a Serenity Moment?</a:t>
            </a:r>
            <a:endParaRPr lang="en-US" sz="1800" b="1" i="0" dirty="0">
              <a:solidFill>
                <a:schemeClr val="tx2"/>
              </a:solidFill>
              <a:effectLst/>
              <a:highlight>
                <a:srgbClr val="FFFFFF"/>
              </a:highlight>
            </a:endParaRPr>
          </a:p>
          <a:p>
            <a:pPr marL="0" indent="0">
              <a:lnSpc>
                <a:spcPct val="120000"/>
              </a:lnSpc>
              <a:spcBef>
                <a:spcPts val="1600"/>
              </a:spcBef>
              <a:buFont typeface="Arial" panose="020B0604020202020204" pitchFamily="34" charset="0"/>
              <a:buNone/>
            </a:pPr>
            <a:r>
              <a:rPr lang="en-US" sz="1800" b="0" i="0" dirty="0">
                <a:effectLst/>
                <a:highlight>
                  <a:srgbClr val="FFFFFF"/>
                </a:highlight>
              </a:rPr>
              <a:t>We carry the heavy burden of the trauma we encounter in our work, along with the weight of our lived experiences. This Serenity Moment will give us both the space and resources to practice a moment of self-care right here and now. </a:t>
            </a:r>
          </a:p>
          <a:p>
            <a:pPr marL="0" indent="0">
              <a:lnSpc>
                <a:spcPct val="120000"/>
              </a:lnSpc>
              <a:spcBef>
                <a:spcPts val="1600"/>
              </a:spcBef>
              <a:buFont typeface="Arial" panose="020B0604020202020204" pitchFamily="34" charset="0"/>
              <a:buNone/>
            </a:pPr>
            <a:r>
              <a:rPr lang="en-US" sz="1800" b="1" dirty="0">
                <a:solidFill>
                  <a:schemeClr val="tx2"/>
                </a:solidFill>
                <a:highlight>
                  <a:srgbClr val="FFFFFF"/>
                </a:highlight>
              </a:rPr>
              <a:t>How do we do a Serenity Moment?</a:t>
            </a:r>
          </a:p>
          <a:p>
            <a:pPr marL="0" indent="0">
              <a:lnSpc>
                <a:spcPct val="120000"/>
              </a:lnSpc>
              <a:spcBef>
                <a:spcPts val="1600"/>
              </a:spcBef>
              <a:buFont typeface="Arial" panose="020B0604020202020204" pitchFamily="34" charset="0"/>
              <a:buNone/>
            </a:pPr>
            <a:r>
              <a:rPr lang="en-US" sz="1800" i="0" dirty="0">
                <a:effectLst/>
                <a:highlight>
                  <a:srgbClr val="FFFFFF"/>
                </a:highlight>
              </a:rPr>
              <a:t>We will move through a three</a:t>
            </a:r>
            <a:r>
              <a:rPr lang="en-US" sz="1800" dirty="0">
                <a:highlight>
                  <a:srgbClr val="FFFFFF"/>
                </a:highlight>
              </a:rPr>
              <a:t>-</a:t>
            </a:r>
            <a:r>
              <a:rPr lang="en-US" sz="1800" i="0" dirty="0">
                <a:effectLst/>
                <a:highlight>
                  <a:srgbClr val="FFFFFF"/>
                </a:highlight>
              </a:rPr>
              <a:t>minute activity together using the object in front of you. You can do this same activity outside of this space to experience a Serenity Moment.  </a:t>
            </a:r>
          </a:p>
        </p:txBody>
      </p:sp>
    </p:spTree>
    <p:extLst>
      <p:ext uri="{BB962C8B-B14F-4D97-AF65-F5344CB8AC3E}">
        <p14:creationId xmlns:p14="http://schemas.microsoft.com/office/powerpoint/2010/main" val="3542056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CD18-CF8E-7E94-98CE-FC5EF4948348}"/>
              </a:ext>
            </a:extLst>
          </p:cNvPr>
          <p:cNvSpPr>
            <a:spLocks noGrp="1"/>
          </p:cNvSpPr>
          <p:nvPr>
            <p:ph type="title"/>
          </p:nvPr>
        </p:nvSpPr>
        <p:spPr/>
        <p:txBody>
          <a:bodyPr/>
          <a:lstStyle/>
          <a:p>
            <a:r>
              <a:rPr lang="en-US" dirty="0"/>
              <a:t>Observe</a:t>
            </a:r>
          </a:p>
        </p:txBody>
      </p:sp>
      <p:sp>
        <p:nvSpPr>
          <p:cNvPr id="3" name="Slide Number Placeholder 2">
            <a:extLst>
              <a:ext uri="{FF2B5EF4-FFF2-40B4-BE49-F238E27FC236}">
                <a16:creationId xmlns:a16="http://schemas.microsoft.com/office/drawing/2014/main" id="{DFC81F4A-B125-C7EC-342D-B7E924C58654}"/>
              </a:ext>
            </a:extLst>
          </p:cNvPr>
          <p:cNvSpPr>
            <a:spLocks noGrp="1"/>
          </p:cNvSpPr>
          <p:nvPr>
            <p:ph type="sldNum" sz="quarter" idx="4"/>
          </p:nvPr>
        </p:nvSpPr>
        <p:spPr/>
        <p:txBody>
          <a:bodyPr/>
          <a:lstStyle/>
          <a:p>
            <a:fld id="{E0FBAB2F-7243-524A-A6FA-B4E264E14B2A}" type="slidenum">
              <a:rPr lang="en-US" smtClean="0"/>
              <a:pPr/>
              <a:t>21</a:t>
            </a:fld>
            <a:endParaRPr lang="en-US" dirty="0"/>
          </a:p>
        </p:txBody>
      </p:sp>
      <p:sp>
        <p:nvSpPr>
          <p:cNvPr id="4" name="Content Placeholder 3">
            <a:extLst>
              <a:ext uri="{FF2B5EF4-FFF2-40B4-BE49-F238E27FC236}">
                <a16:creationId xmlns:a16="http://schemas.microsoft.com/office/drawing/2014/main" id="{8E7F4A02-770A-B78B-4A90-EFD9E417212E}"/>
              </a:ext>
            </a:extLst>
          </p:cNvPr>
          <p:cNvSpPr>
            <a:spLocks noGrp="1"/>
          </p:cNvSpPr>
          <p:nvPr>
            <p:ph idx="10"/>
          </p:nvPr>
        </p:nvSpPr>
        <p:spPr/>
        <p:txBody>
          <a:bodyPr>
            <a:normAutofit/>
          </a:bodyPr>
          <a:lstStyle/>
          <a:p>
            <a:pPr marL="0" indent="0">
              <a:buNone/>
            </a:pPr>
            <a:r>
              <a:rPr lang="en-US" sz="2600" b="1" dirty="0"/>
              <a:t>Pick up the object and hold it. Let the object rest in your hands. </a:t>
            </a:r>
          </a:p>
          <a:p>
            <a:r>
              <a:rPr lang="en-US" sz="2600" dirty="0"/>
              <a:t>What are your first impressions of the object? </a:t>
            </a:r>
          </a:p>
          <a:p>
            <a:r>
              <a:rPr lang="en-US" sz="2600" dirty="0"/>
              <a:t>How does it feel in your hands?</a:t>
            </a:r>
          </a:p>
          <a:p>
            <a:r>
              <a:rPr lang="en-US" sz="2600" dirty="0"/>
              <a:t>Is it heavy? Is it light?</a:t>
            </a:r>
          </a:p>
          <a:p>
            <a:r>
              <a:rPr lang="en-US" sz="2600" dirty="0"/>
              <a:t>Is it sticky?</a:t>
            </a:r>
          </a:p>
          <a:p>
            <a:r>
              <a:rPr lang="en-US" sz="2600" dirty="0"/>
              <a:t>Do you feel a temperature change?</a:t>
            </a:r>
          </a:p>
        </p:txBody>
      </p:sp>
    </p:spTree>
    <p:extLst>
      <p:ext uri="{BB962C8B-B14F-4D97-AF65-F5344CB8AC3E}">
        <p14:creationId xmlns:p14="http://schemas.microsoft.com/office/powerpoint/2010/main" val="183474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CD18-CF8E-7E94-98CE-FC5EF4948348}"/>
              </a:ext>
            </a:extLst>
          </p:cNvPr>
          <p:cNvSpPr>
            <a:spLocks noGrp="1"/>
          </p:cNvSpPr>
          <p:nvPr>
            <p:ph type="title"/>
          </p:nvPr>
        </p:nvSpPr>
        <p:spPr/>
        <p:txBody>
          <a:bodyPr/>
          <a:lstStyle/>
          <a:p>
            <a:r>
              <a:rPr lang="en-US" dirty="0">
                <a:latin typeface="Candara"/>
              </a:rPr>
              <a:t>Touch</a:t>
            </a:r>
            <a:endParaRPr lang="en-US" dirty="0"/>
          </a:p>
        </p:txBody>
      </p:sp>
      <p:sp>
        <p:nvSpPr>
          <p:cNvPr id="3" name="Slide Number Placeholder 2">
            <a:extLst>
              <a:ext uri="{FF2B5EF4-FFF2-40B4-BE49-F238E27FC236}">
                <a16:creationId xmlns:a16="http://schemas.microsoft.com/office/drawing/2014/main" id="{DFC81F4A-B125-C7EC-342D-B7E924C58654}"/>
              </a:ext>
            </a:extLst>
          </p:cNvPr>
          <p:cNvSpPr>
            <a:spLocks noGrp="1"/>
          </p:cNvSpPr>
          <p:nvPr>
            <p:ph type="sldNum" sz="quarter" idx="4"/>
          </p:nvPr>
        </p:nvSpPr>
        <p:spPr/>
        <p:txBody>
          <a:bodyPr/>
          <a:lstStyle/>
          <a:p>
            <a:fld id="{E0FBAB2F-7243-524A-A6FA-B4E264E14B2A}" type="slidenum">
              <a:rPr lang="en-US" smtClean="0"/>
              <a:pPr/>
              <a:t>22</a:t>
            </a:fld>
            <a:endParaRPr lang="en-US" dirty="0"/>
          </a:p>
        </p:txBody>
      </p:sp>
      <p:sp>
        <p:nvSpPr>
          <p:cNvPr id="4" name="Content Placeholder 3">
            <a:extLst>
              <a:ext uri="{FF2B5EF4-FFF2-40B4-BE49-F238E27FC236}">
                <a16:creationId xmlns:a16="http://schemas.microsoft.com/office/drawing/2014/main" id="{8E7F4A02-770A-B78B-4A90-EFD9E417212E}"/>
              </a:ext>
            </a:extLst>
          </p:cNvPr>
          <p:cNvSpPr>
            <a:spLocks noGrp="1"/>
          </p:cNvSpPr>
          <p:nvPr>
            <p:ph idx="10"/>
          </p:nvPr>
        </p:nvSpPr>
        <p:spPr/>
        <p:txBody>
          <a:bodyPr>
            <a:normAutofit/>
          </a:bodyPr>
          <a:lstStyle/>
          <a:p>
            <a:pPr marL="0" indent="0">
              <a:buNone/>
            </a:pPr>
            <a:r>
              <a:rPr lang="en-US" sz="2600" b="1" dirty="0"/>
              <a:t>Start to explore the object. Notice the various textures, temperatures, and shapes. Feel every edge, corner, and detail. </a:t>
            </a:r>
          </a:p>
          <a:p>
            <a:r>
              <a:rPr lang="en-US" sz="2600" dirty="0"/>
              <a:t>What different textures and details can you feel?</a:t>
            </a:r>
          </a:p>
          <a:p>
            <a:r>
              <a:rPr lang="en-US" sz="2600" dirty="0"/>
              <a:t>How do these textures change as you move around the object?</a:t>
            </a:r>
          </a:p>
          <a:p>
            <a:r>
              <a:rPr lang="en-US" sz="2600" dirty="0"/>
              <a:t>Does the object feel cool? Does it feel warm?</a:t>
            </a:r>
          </a:p>
          <a:p>
            <a:r>
              <a:rPr lang="en-US" sz="2600" dirty="0"/>
              <a:t>Does the temperature change?</a:t>
            </a:r>
          </a:p>
        </p:txBody>
      </p:sp>
    </p:spTree>
    <p:extLst>
      <p:ext uri="{BB962C8B-B14F-4D97-AF65-F5344CB8AC3E}">
        <p14:creationId xmlns:p14="http://schemas.microsoft.com/office/powerpoint/2010/main" val="201916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CD18-CF8E-7E94-98CE-FC5EF4948348}"/>
              </a:ext>
            </a:extLst>
          </p:cNvPr>
          <p:cNvSpPr>
            <a:spLocks noGrp="1"/>
          </p:cNvSpPr>
          <p:nvPr>
            <p:ph type="title"/>
          </p:nvPr>
        </p:nvSpPr>
        <p:spPr/>
        <p:txBody>
          <a:bodyPr/>
          <a:lstStyle/>
          <a:p>
            <a:r>
              <a:rPr lang="en-US" dirty="0"/>
              <a:t>Reflect</a:t>
            </a:r>
          </a:p>
        </p:txBody>
      </p:sp>
      <p:sp>
        <p:nvSpPr>
          <p:cNvPr id="3" name="Slide Number Placeholder 2">
            <a:extLst>
              <a:ext uri="{FF2B5EF4-FFF2-40B4-BE49-F238E27FC236}">
                <a16:creationId xmlns:a16="http://schemas.microsoft.com/office/drawing/2014/main" id="{DFC81F4A-B125-C7EC-342D-B7E924C58654}"/>
              </a:ext>
            </a:extLst>
          </p:cNvPr>
          <p:cNvSpPr>
            <a:spLocks noGrp="1"/>
          </p:cNvSpPr>
          <p:nvPr>
            <p:ph type="sldNum" sz="quarter" idx="4"/>
          </p:nvPr>
        </p:nvSpPr>
        <p:spPr/>
        <p:txBody>
          <a:bodyPr/>
          <a:lstStyle/>
          <a:p>
            <a:fld id="{E0FBAB2F-7243-524A-A6FA-B4E264E14B2A}" type="slidenum">
              <a:rPr lang="en-US" smtClean="0"/>
              <a:pPr/>
              <a:t>23</a:t>
            </a:fld>
            <a:endParaRPr lang="en-US" dirty="0"/>
          </a:p>
        </p:txBody>
      </p:sp>
      <p:sp>
        <p:nvSpPr>
          <p:cNvPr id="4" name="Content Placeholder 3">
            <a:extLst>
              <a:ext uri="{FF2B5EF4-FFF2-40B4-BE49-F238E27FC236}">
                <a16:creationId xmlns:a16="http://schemas.microsoft.com/office/drawing/2014/main" id="{8E7F4A02-770A-B78B-4A90-EFD9E417212E}"/>
              </a:ext>
            </a:extLst>
          </p:cNvPr>
          <p:cNvSpPr>
            <a:spLocks noGrp="1"/>
          </p:cNvSpPr>
          <p:nvPr>
            <p:ph idx="10"/>
          </p:nvPr>
        </p:nvSpPr>
        <p:spPr/>
        <p:txBody>
          <a:bodyPr>
            <a:normAutofit/>
          </a:bodyPr>
          <a:lstStyle/>
          <a:p>
            <a:pPr marL="0" indent="0">
              <a:buNone/>
            </a:pPr>
            <a:r>
              <a:rPr lang="en-US" sz="2600" b="1" dirty="0"/>
              <a:t>Notice any physical or emotional reactions you have as you explore the object. </a:t>
            </a:r>
          </a:p>
          <a:p>
            <a:r>
              <a:rPr lang="en-US" sz="2600" dirty="0"/>
              <a:t>Does this bring back any memories or feelings?</a:t>
            </a:r>
          </a:p>
          <a:p>
            <a:r>
              <a:rPr lang="en-US" sz="2600" dirty="0"/>
              <a:t>How does this focused touch affect your overall sense of presence?</a:t>
            </a:r>
          </a:p>
          <a:p>
            <a:r>
              <a:rPr lang="en-US" sz="2600" dirty="0"/>
              <a:t>How does focusing on the object affect your overall sense of presence and awareness in your body?</a:t>
            </a:r>
          </a:p>
        </p:txBody>
      </p:sp>
    </p:spTree>
    <p:extLst>
      <p:ext uri="{BB962C8B-B14F-4D97-AF65-F5344CB8AC3E}">
        <p14:creationId xmlns:p14="http://schemas.microsoft.com/office/powerpoint/2010/main" val="241564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1FF8-EB34-8E9F-2A13-2054BD10036B}"/>
              </a:ext>
            </a:extLst>
          </p:cNvPr>
          <p:cNvSpPr>
            <a:spLocks noGrp="1"/>
          </p:cNvSpPr>
          <p:nvPr>
            <p:ph type="title"/>
          </p:nvPr>
        </p:nvSpPr>
        <p:spPr/>
        <p:txBody>
          <a:bodyPr/>
          <a:lstStyle/>
          <a:p>
            <a:r>
              <a:rPr lang="en-US" dirty="0"/>
              <a:t>Debrief</a:t>
            </a:r>
          </a:p>
        </p:txBody>
      </p:sp>
    </p:spTree>
    <p:extLst>
      <p:ext uri="{BB962C8B-B14F-4D97-AF65-F5344CB8AC3E}">
        <p14:creationId xmlns:p14="http://schemas.microsoft.com/office/powerpoint/2010/main" val="90958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84B55-26C9-6D2E-E95C-7E8DB2F705DA}"/>
              </a:ext>
            </a:extLst>
          </p:cNvPr>
          <p:cNvSpPr>
            <a:spLocks noGrp="1"/>
          </p:cNvSpPr>
          <p:nvPr>
            <p:ph type="ctrTitle"/>
          </p:nvPr>
        </p:nvSpPr>
        <p:spPr/>
        <p:txBody>
          <a:bodyPr/>
          <a:lstStyle/>
          <a:p>
            <a:r>
              <a:rPr lang="en-US" dirty="0">
                <a:latin typeface="Candara"/>
              </a:rPr>
              <a:t>Serenity Moment</a:t>
            </a:r>
            <a:endParaRPr lang="en-US" dirty="0"/>
          </a:p>
        </p:txBody>
      </p:sp>
      <p:sp>
        <p:nvSpPr>
          <p:cNvPr id="9" name="Content Placeholder 3">
            <a:extLst>
              <a:ext uri="{FF2B5EF4-FFF2-40B4-BE49-F238E27FC236}">
                <a16:creationId xmlns:a16="http://schemas.microsoft.com/office/drawing/2014/main" id="{3AC629BF-DD53-6C4F-9E96-D1D1A66E7EB6}"/>
              </a:ext>
            </a:extLst>
          </p:cNvPr>
          <p:cNvSpPr txBox="1">
            <a:spLocks/>
          </p:cNvSpPr>
          <p:nvPr/>
        </p:nvSpPr>
        <p:spPr>
          <a:xfrm>
            <a:off x="848447" y="3970614"/>
            <a:ext cx="6953770" cy="401875"/>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2"/>
                </a:solidFill>
                <a:latin typeface="Candara" panose="020E0502030303020204" pitchFamily="34" charset="0"/>
                <a:ea typeface="+mn-ea"/>
                <a:cs typeface="+mn-cs"/>
              </a:defRPr>
            </a:lvl1pPr>
            <a:lvl2pPr marL="457200" indent="0" algn="ctr" defTabSz="914400" rtl="0" eaLnBrk="1" latinLnBrk="0" hangingPunct="1">
              <a:lnSpc>
                <a:spcPct val="100000"/>
              </a:lnSpc>
              <a:spcBef>
                <a:spcPts val="500"/>
              </a:spcBef>
              <a:buFont typeface="Courier New" panose="02070309020205020404" pitchFamily="49" charset="0"/>
              <a:buNone/>
              <a:defRPr sz="2000" b="0" i="0" kern="1200">
                <a:solidFill>
                  <a:schemeClr val="tx1"/>
                </a:solidFill>
                <a:latin typeface="Candara" panose="020E0502030303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Candara" panose="020E0502030303020204" pitchFamily="34" charset="0"/>
                <a:ea typeface="+mn-ea"/>
                <a:cs typeface="+mn-cs"/>
              </a:defRPr>
            </a:lvl3pPr>
            <a:lvl4pPr marL="1371600" indent="0" algn="ctr" defTabSz="914400" rtl="0" eaLnBrk="1" latinLnBrk="0" hangingPunct="1">
              <a:lnSpc>
                <a:spcPct val="100000"/>
              </a:lnSpc>
              <a:spcBef>
                <a:spcPts val="500"/>
              </a:spcBef>
              <a:buFont typeface="Courier New" panose="02070309020205020404" pitchFamily="49" charset="0"/>
              <a:buNone/>
              <a:defRPr sz="1600" b="0" i="0" kern="1200">
                <a:solidFill>
                  <a:schemeClr val="tx1"/>
                </a:solidFill>
                <a:latin typeface="Candara" panose="020E0502030303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ndara" panose="020E05020303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Candara"/>
              </a:rPr>
              <a:t>Smell</a:t>
            </a:r>
            <a:endParaRPr lang="en-US" dirty="0"/>
          </a:p>
        </p:txBody>
      </p:sp>
    </p:spTree>
    <p:extLst>
      <p:ext uri="{BB962C8B-B14F-4D97-AF65-F5344CB8AC3E}">
        <p14:creationId xmlns:p14="http://schemas.microsoft.com/office/powerpoint/2010/main" val="3750527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37CE5-DEEA-3A94-F2B4-8CB0CE835640}"/>
              </a:ext>
            </a:extLst>
          </p:cNvPr>
          <p:cNvSpPr>
            <a:spLocks noGrp="1"/>
          </p:cNvSpPr>
          <p:nvPr>
            <p:ph type="title"/>
          </p:nvPr>
        </p:nvSpPr>
        <p:spPr/>
        <p:txBody>
          <a:bodyPr/>
          <a:lstStyle/>
          <a:p>
            <a:r>
              <a:rPr lang="en-US" dirty="0"/>
              <a:t>Introduction</a:t>
            </a:r>
          </a:p>
        </p:txBody>
      </p:sp>
      <p:sp>
        <p:nvSpPr>
          <p:cNvPr id="3" name="Slide Number Placeholder 2">
            <a:extLst>
              <a:ext uri="{FF2B5EF4-FFF2-40B4-BE49-F238E27FC236}">
                <a16:creationId xmlns:a16="http://schemas.microsoft.com/office/drawing/2014/main" id="{2FADA65F-5A4E-5183-EC8B-29643110C99E}"/>
              </a:ext>
            </a:extLst>
          </p:cNvPr>
          <p:cNvSpPr>
            <a:spLocks noGrp="1"/>
          </p:cNvSpPr>
          <p:nvPr>
            <p:ph type="sldNum" sz="quarter" idx="4"/>
          </p:nvPr>
        </p:nvSpPr>
        <p:spPr/>
        <p:txBody>
          <a:bodyPr/>
          <a:lstStyle/>
          <a:p>
            <a:fld id="{E0FBAB2F-7243-524A-A6FA-B4E264E14B2A}" type="slidenum">
              <a:rPr lang="en-US" smtClean="0"/>
              <a:pPr/>
              <a:t>26</a:t>
            </a:fld>
            <a:endParaRPr lang="en-US" dirty="0"/>
          </a:p>
        </p:txBody>
      </p:sp>
      <p:sp>
        <p:nvSpPr>
          <p:cNvPr id="5" name="Content Placeholder 3">
            <a:extLst>
              <a:ext uri="{FF2B5EF4-FFF2-40B4-BE49-F238E27FC236}">
                <a16:creationId xmlns:a16="http://schemas.microsoft.com/office/drawing/2014/main" id="{F791B98F-E4E7-192A-150F-8E649FCE8312}"/>
              </a:ext>
            </a:extLst>
          </p:cNvPr>
          <p:cNvSpPr txBox="1">
            <a:spLocks/>
          </p:cNvSpPr>
          <p:nvPr/>
        </p:nvSpPr>
        <p:spPr>
          <a:xfrm>
            <a:off x="839788" y="1813961"/>
            <a:ext cx="8893492" cy="4362086"/>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b="0" i="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b="0" i="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600"/>
              </a:spcBef>
              <a:buFont typeface="Arial" panose="020B0604020202020204" pitchFamily="34" charset="0"/>
              <a:buNone/>
            </a:pPr>
            <a:r>
              <a:rPr lang="en-US" sz="1800" b="1" i="0" dirty="0">
                <a:solidFill>
                  <a:schemeClr val="tx2"/>
                </a:solidFill>
                <a:effectLst/>
                <a:highlight>
                  <a:srgbClr val="FFFFFF"/>
                </a:highlight>
              </a:rPr>
              <a:t>What are Serenity Moments?</a:t>
            </a:r>
          </a:p>
          <a:p>
            <a:pPr marL="0" indent="0">
              <a:lnSpc>
                <a:spcPct val="120000"/>
              </a:lnSpc>
              <a:spcBef>
                <a:spcPts val="1600"/>
              </a:spcBef>
              <a:buFont typeface="Arial" panose="020B0604020202020204" pitchFamily="34" charset="0"/>
              <a:buNone/>
            </a:pPr>
            <a:r>
              <a:rPr lang="en-US" sz="1800" b="0" i="0" dirty="0">
                <a:effectLst/>
                <a:highlight>
                  <a:srgbClr val="FFFFFF"/>
                </a:highlight>
              </a:rPr>
              <a:t>Serenity Moments are quick and intentional sensory experiences. Today we are going to focus on smell. </a:t>
            </a:r>
          </a:p>
          <a:p>
            <a:pPr marL="0" indent="0">
              <a:lnSpc>
                <a:spcPct val="120000"/>
              </a:lnSpc>
              <a:spcBef>
                <a:spcPts val="1600"/>
              </a:spcBef>
              <a:buFont typeface="Arial" panose="020B0604020202020204" pitchFamily="34" charset="0"/>
              <a:buNone/>
            </a:pPr>
            <a:r>
              <a:rPr lang="en-US" sz="1800" b="1" dirty="0">
                <a:solidFill>
                  <a:schemeClr val="tx2"/>
                </a:solidFill>
                <a:highlight>
                  <a:srgbClr val="FFFFFF"/>
                </a:highlight>
              </a:rPr>
              <a:t>Why are we doing a Serenity Moment?</a:t>
            </a:r>
            <a:endParaRPr lang="en-US" sz="1800" b="1" i="0" dirty="0">
              <a:solidFill>
                <a:schemeClr val="tx2"/>
              </a:solidFill>
              <a:effectLst/>
              <a:highlight>
                <a:srgbClr val="FFFFFF"/>
              </a:highlight>
            </a:endParaRPr>
          </a:p>
          <a:p>
            <a:pPr marL="0" indent="0">
              <a:lnSpc>
                <a:spcPct val="120000"/>
              </a:lnSpc>
              <a:spcBef>
                <a:spcPts val="1600"/>
              </a:spcBef>
              <a:buFont typeface="Arial" panose="020B0604020202020204" pitchFamily="34" charset="0"/>
              <a:buNone/>
            </a:pPr>
            <a:r>
              <a:rPr lang="en-US" sz="1800" b="0" i="0" dirty="0">
                <a:effectLst/>
                <a:highlight>
                  <a:srgbClr val="FFFFFF"/>
                </a:highlight>
              </a:rPr>
              <a:t>We carry the heavy burden of the trauma we encounter in our work, along with the weight of our lived experiences. This Serenity Moment will give us both the space and resources to practice a moment of self-care right here and now. </a:t>
            </a:r>
          </a:p>
          <a:p>
            <a:pPr marL="0" indent="0">
              <a:lnSpc>
                <a:spcPct val="120000"/>
              </a:lnSpc>
              <a:spcBef>
                <a:spcPts val="1600"/>
              </a:spcBef>
              <a:buFont typeface="Arial" panose="020B0604020202020204" pitchFamily="34" charset="0"/>
              <a:buNone/>
            </a:pPr>
            <a:r>
              <a:rPr lang="en-US" sz="1800" b="1" dirty="0">
                <a:solidFill>
                  <a:schemeClr val="tx2"/>
                </a:solidFill>
                <a:highlight>
                  <a:srgbClr val="FFFFFF"/>
                </a:highlight>
              </a:rPr>
              <a:t>How do we do a Serenity Moment?</a:t>
            </a:r>
          </a:p>
          <a:p>
            <a:pPr marL="0" indent="0">
              <a:lnSpc>
                <a:spcPct val="120000"/>
              </a:lnSpc>
              <a:spcBef>
                <a:spcPts val="1600"/>
              </a:spcBef>
              <a:buFont typeface="Arial" panose="020B0604020202020204" pitchFamily="34" charset="0"/>
              <a:buNone/>
            </a:pPr>
            <a:r>
              <a:rPr lang="en-US" sz="1800" i="0" dirty="0">
                <a:effectLst/>
                <a:highlight>
                  <a:srgbClr val="FFFFFF"/>
                </a:highlight>
              </a:rPr>
              <a:t>We will move through a three</a:t>
            </a:r>
            <a:r>
              <a:rPr lang="en-US" sz="1800" dirty="0">
                <a:highlight>
                  <a:srgbClr val="FFFFFF"/>
                </a:highlight>
              </a:rPr>
              <a:t>-</a:t>
            </a:r>
            <a:r>
              <a:rPr lang="en-US" sz="1800" i="0" dirty="0">
                <a:effectLst/>
                <a:highlight>
                  <a:srgbClr val="FFFFFF"/>
                </a:highlight>
              </a:rPr>
              <a:t>minute activity together using the object in front of you. You can do this same activity outside of this space to experience a Serenity Moment.  </a:t>
            </a:r>
          </a:p>
        </p:txBody>
      </p:sp>
    </p:spTree>
    <p:extLst>
      <p:ext uri="{BB962C8B-B14F-4D97-AF65-F5344CB8AC3E}">
        <p14:creationId xmlns:p14="http://schemas.microsoft.com/office/powerpoint/2010/main" val="1053835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CD18-CF8E-7E94-98CE-FC5EF4948348}"/>
              </a:ext>
            </a:extLst>
          </p:cNvPr>
          <p:cNvSpPr>
            <a:spLocks noGrp="1"/>
          </p:cNvSpPr>
          <p:nvPr>
            <p:ph type="title"/>
          </p:nvPr>
        </p:nvSpPr>
        <p:spPr/>
        <p:txBody>
          <a:bodyPr/>
          <a:lstStyle/>
          <a:p>
            <a:r>
              <a:rPr lang="en-US" dirty="0"/>
              <a:t>Observe</a:t>
            </a:r>
          </a:p>
        </p:txBody>
      </p:sp>
      <p:sp>
        <p:nvSpPr>
          <p:cNvPr id="3" name="Slide Number Placeholder 2">
            <a:extLst>
              <a:ext uri="{FF2B5EF4-FFF2-40B4-BE49-F238E27FC236}">
                <a16:creationId xmlns:a16="http://schemas.microsoft.com/office/drawing/2014/main" id="{DFC81F4A-B125-C7EC-342D-B7E924C58654}"/>
              </a:ext>
            </a:extLst>
          </p:cNvPr>
          <p:cNvSpPr>
            <a:spLocks noGrp="1"/>
          </p:cNvSpPr>
          <p:nvPr>
            <p:ph type="sldNum" sz="quarter" idx="4"/>
          </p:nvPr>
        </p:nvSpPr>
        <p:spPr/>
        <p:txBody>
          <a:bodyPr/>
          <a:lstStyle/>
          <a:p>
            <a:fld id="{E0FBAB2F-7243-524A-A6FA-B4E264E14B2A}" type="slidenum">
              <a:rPr lang="en-US" smtClean="0"/>
              <a:pPr/>
              <a:t>27</a:t>
            </a:fld>
            <a:endParaRPr lang="en-US" dirty="0"/>
          </a:p>
        </p:txBody>
      </p:sp>
      <p:sp>
        <p:nvSpPr>
          <p:cNvPr id="4" name="Content Placeholder 3">
            <a:extLst>
              <a:ext uri="{FF2B5EF4-FFF2-40B4-BE49-F238E27FC236}">
                <a16:creationId xmlns:a16="http://schemas.microsoft.com/office/drawing/2014/main" id="{8E7F4A02-770A-B78B-4A90-EFD9E417212E}"/>
              </a:ext>
            </a:extLst>
          </p:cNvPr>
          <p:cNvSpPr>
            <a:spLocks noGrp="1"/>
          </p:cNvSpPr>
          <p:nvPr>
            <p:ph idx="10"/>
          </p:nvPr>
        </p:nvSpPr>
        <p:spPr/>
        <p:txBody>
          <a:bodyPr>
            <a:normAutofit fontScale="92500" lnSpcReduction="10000"/>
          </a:bodyPr>
          <a:lstStyle/>
          <a:p>
            <a:pPr marL="0" indent="0">
              <a:buNone/>
            </a:pPr>
            <a:r>
              <a:rPr lang="en-US" b="1" dirty="0"/>
              <a:t>Pick up the object and look at it.</a:t>
            </a:r>
          </a:p>
          <a:p>
            <a:r>
              <a:rPr lang="en-US" dirty="0"/>
              <a:t>What do you think it will smell like?</a:t>
            </a:r>
          </a:p>
          <a:p>
            <a:r>
              <a:rPr lang="en-US" dirty="0"/>
              <a:t>Will it be earthy or floral? </a:t>
            </a:r>
          </a:p>
          <a:p>
            <a:r>
              <a:rPr lang="en-US" dirty="0"/>
              <a:t>Will it be deep and rich? Subtle and light?</a:t>
            </a:r>
          </a:p>
          <a:p>
            <a:r>
              <a:rPr lang="en-US" dirty="0"/>
              <a:t>Will it be natural or synthetic?</a:t>
            </a:r>
          </a:p>
          <a:p>
            <a:endParaRPr lang="en-US" dirty="0"/>
          </a:p>
          <a:p>
            <a:pPr marL="0" indent="0">
              <a:buNone/>
            </a:pPr>
            <a:r>
              <a:rPr lang="en-US" b="1" dirty="0"/>
              <a:t>Now smell the object. Inhale gently.</a:t>
            </a:r>
          </a:p>
          <a:p>
            <a:r>
              <a:rPr lang="en-US" dirty="0"/>
              <a:t>What are your first impressions of the scent?</a:t>
            </a:r>
          </a:p>
          <a:p>
            <a:r>
              <a:rPr lang="en-US" dirty="0"/>
              <a:t>What stands out to you?</a:t>
            </a:r>
          </a:p>
          <a:p>
            <a:pPr marL="0"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189537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CD18-CF8E-7E94-98CE-FC5EF4948348}"/>
              </a:ext>
            </a:extLst>
          </p:cNvPr>
          <p:cNvSpPr>
            <a:spLocks noGrp="1"/>
          </p:cNvSpPr>
          <p:nvPr>
            <p:ph type="title"/>
          </p:nvPr>
        </p:nvSpPr>
        <p:spPr/>
        <p:txBody>
          <a:bodyPr/>
          <a:lstStyle/>
          <a:p>
            <a:r>
              <a:rPr lang="en-US" dirty="0"/>
              <a:t>Smell</a:t>
            </a:r>
          </a:p>
        </p:txBody>
      </p:sp>
      <p:sp>
        <p:nvSpPr>
          <p:cNvPr id="3" name="Slide Number Placeholder 2">
            <a:extLst>
              <a:ext uri="{FF2B5EF4-FFF2-40B4-BE49-F238E27FC236}">
                <a16:creationId xmlns:a16="http://schemas.microsoft.com/office/drawing/2014/main" id="{DFC81F4A-B125-C7EC-342D-B7E924C58654}"/>
              </a:ext>
            </a:extLst>
          </p:cNvPr>
          <p:cNvSpPr>
            <a:spLocks noGrp="1"/>
          </p:cNvSpPr>
          <p:nvPr>
            <p:ph type="sldNum" sz="quarter" idx="4"/>
          </p:nvPr>
        </p:nvSpPr>
        <p:spPr/>
        <p:txBody>
          <a:bodyPr/>
          <a:lstStyle/>
          <a:p>
            <a:fld id="{E0FBAB2F-7243-524A-A6FA-B4E264E14B2A}" type="slidenum">
              <a:rPr lang="en-US" smtClean="0"/>
              <a:pPr/>
              <a:t>28</a:t>
            </a:fld>
            <a:endParaRPr lang="en-US" dirty="0"/>
          </a:p>
        </p:txBody>
      </p:sp>
      <p:sp>
        <p:nvSpPr>
          <p:cNvPr id="4" name="Content Placeholder 3">
            <a:extLst>
              <a:ext uri="{FF2B5EF4-FFF2-40B4-BE49-F238E27FC236}">
                <a16:creationId xmlns:a16="http://schemas.microsoft.com/office/drawing/2014/main" id="{8E7F4A02-770A-B78B-4A90-EFD9E417212E}"/>
              </a:ext>
            </a:extLst>
          </p:cNvPr>
          <p:cNvSpPr>
            <a:spLocks noGrp="1"/>
          </p:cNvSpPr>
          <p:nvPr>
            <p:ph idx="10"/>
          </p:nvPr>
        </p:nvSpPr>
        <p:spPr>
          <a:xfrm>
            <a:off x="848141" y="1825625"/>
            <a:ext cx="9479200" cy="4351338"/>
          </a:xfrm>
        </p:spPr>
        <p:txBody>
          <a:bodyPr>
            <a:normAutofit fontScale="92500" lnSpcReduction="10000"/>
          </a:bodyPr>
          <a:lstStyle/>
          <a:p>
            <a:pPr marL="0" indent="0">
              <a:buNone/>
            </a:pPr>
            <a:r>
              <a:rPr lang="en-US" b="1" dirty="0"/>
              <a:t>Take slow, deep breaths, inhaling the scent fully.</a:t>
            </a:r>
          </a:p>
          <a:p>
            <a:r>
              <a:rPr lang="en-US" dirty="0"/>
              <a:t>Focus on the different layers and nuances of the smell. </a:t>
            </a:r>
          </a:p>
          <a:p>
            <a:r>
              <a:rPr lang="en-US" dirty="0"/>
              <a:t>What different notes or layers can you detect in this scent?</a:t>
            </a:r>
          </a:p>
          <a:p>
            <a:r>
              <a:rPr lang="en-US" dirty="0"/>
              <a:t>How does the scent evolve with each breath?</a:t>
            </a:r>
          </a:p>
          <a:p>
            <a:endParaRPr lang="en-US" dirty="0"/>
          </a:p>
          <a:p>
            <a:pPr marL="0" indent="0">
              <a:buNone/>
            </a:pPr>
            <a:r>
              <a:rPr lang="en-US" b="1" dirty="0"/>
              <a:t>Pay attention to any physical sensations the smell might evoke.</a:t>
            </a:r>
          </a:p>
          <a:p>
            <a:r>
              <a:rPr lang="en-US" dirty="0"/>
              <a:t>How does the scent make you feel?</a:t>
            </a:r>
          </a:p>
          <a:p>
            <a:r>
              <a:rPr lang="en-US" dirty="0"/>
              <a:t>Does it affect your breathing, mood, or physical state?</a:t>
            </a:r>
          </a:p>
          <a:p>
            <a:r>
              <a:rPr lang="en-US" dirty="0"/>
              <a:t>What changes do you notice in your breathing or mood?</a:t>
            </a:r>
          </a:p>
        </p:txBody>
      </p:sp>
    </p:spTree>
    <p:extLst>
      <p:ext uri="{BB962C8B-B14F-4D97-AF65-F5344CB8AC3E}">
        <p14:creationId xmlns:p14="http://schemas.microsoft.com/office/powerpoint/2010/main" val="46926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CD18-CF8E-7E94-98CE-FC5EF4948348}"/>
              </a:ext>
            </a:extLst>
          </p:cNvPr>
          <p:cNvSpPr>
            <a:spLocks noGrp="1"/>
          </p:cNvSpPr>
          <p:nvPr>
            <p:ph type="title"/>
          </p:nvPr>
        </p:nvSpPr>
        <p:spPr/>
        <p:txBody>
          <a:bodyPr/>
          <a:lstStyle/>
          <a:p>
            <a:r>
              <a:rPr lang="en-US" dirty="0"/>
              <a:t>Reflect</a:t>
            </a:r>
          </a:p>
        </p:txBody>
      </p:sp>
      <p:sp>
        <p:nvSpPr>
          <p:cNvPr id="3" name="Slide Number Placeholder 2">
            <a:extLst>
              <a:ext uri="{FF2B5EF4-FFF2-40B4-BE49-F238E27FC236}">
                <a16:creationId xmlns:a16="http://schemas.microsoft.com/office/drawing/2014/main" id="{DFC81F4A-B125-C7EC-342D-B7E924C58654}"/>
              </a:ext>
            </a:extLst>
          </p:cNvPr>
          <p:cNvSpPr>
            <a:spLocks noGrp="1"/>
          </p:cNvSpPr>
          <p:nvPr>
            <p:ph type="sldNum" sz="quarter" idx="4"/>
          </p:nvPr>
        </p:nvSpPr>
        <p:spPr/>
        <p:txBody>
          <a:bodyPr/>
          <a:lstStyle/>
          <a:p>
            <a:fld id="{E0FBAB2F-7243-524A-A6FA-B4E264E14B2A}" type="slidenum">
              <a:rPr lang="en-US" smtClean="0"/>
              <a:pPr/>
              <a:t>29</a:t>
            </a:fld>
            <a:endParaRPr lang="en-US" dirty="0"/>
          </a:p>
        </p:txBody>
      </p:sp>
      <p:sp>
        <p:nvSpPr>
          <p:cNvPr id="4" name="Content Placeholder 3">
            <a:extLst>
              <a:ext uri="{FF2B5EF4-FFF2-40B4-BE49-F238E27FC236}">
                <a16:creationId xmlns:a16="http://schemas.microsoft.com/office/drawing/2014/main" id="{8E7F4A02-770A-B78B-4A90-EFD9E417212E}"/>
              </a:ext>
            </a:extLst>
          </p:cNvPr>
          <p:cNvSpPr>
            <a:spLocks noGrp="1"/>
          </p:cNvSpPr>
          <p:nvPr>
            <p:ph idx="10"/>
          </p:nvPr>
        </p:nvSpPr>
        <p:spPr/>
        <p:txBody>
          <a:bodyPr/>
          <a:lstStyle/>
          <a:p>
            <a:pPr marL="0" indent="0">
              <a:buNone/>
            </a:pPr>
            <a:r>
              <a:rPr lang="en-US" b="1" dirty="0"/>
              <a:t>Notice any physical or emotional reactions that the scent might prompt.</a:t>
            </a:r>
          </a:p>
          <a:p>
            <a:r>
              <a:rPr lang="en-US" dirty="0"/>
              <a:t>Does it remind you of a specific place, person, or time?</a:t>
            </a:r>
          </a:p>
          <a:p>
            <a:r>
              <a:rPr lang="en-US" dirty="0"/>
              <a:t>What emotions or memories does this scent evoke?</a:t>
            </a:r>
          </a:p>
          <a:p>
            <a:r>
              <a:rPr lang="en-US" dirty="0"/>
              <a:t>How does focusing on the smell affect your overall sense of presence and awareness in your body?</a:t>
            </a:r>
          </a:p>
        </p:txBody>
      </p:sp>
    </p:spTree>
    <p:extLst>
      <p:ext uri="{BB962C8B-B14F-4D97-AF65-F5344CB8AC3E}">
        <p14:creationId xmlns:p14="http://schemas.microsoft.com/office/powerpoint/2010/main" val="113091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E45CA8-8DB9-57E9-714D-30563F55118E}"/>
              </a:ext>
            </a:extLst>
          </p:cNvPr>
          <p:cNvSpPr>
            <a:spLocks noGrp="1"/>
          </p:cNvSpPr>
          <p:nvPr>
            <p:ph type="sldNum" sz="quarter" idx="4"/>
          </p:nvPr>
        </p:nvSpPr>
        <p:spPr/>
        <p:txBody>
          <a:bodyPr/>
          <a:lstStyle/>
          <a:p>
            <a:fld id="{E0FBAB2F-7243-524A-A6FA-B4E264E14B2A}" type="slidenum">
              <a:rPr lang="en-US" smtClean="0"/>
              <a:pPr/>
              <a:t>3</a:t>
            </a:fld>
            <a:endParaRPr lang="en-US" dirty="0"/>
          </a:p>
        </p:txBody>
      </p:sp>
      <p:pic>
        <p:nvPicPr>
          <p:cNvPr id="4" name="Picture 3" descr="A flower with leaves on a black background&#10;&#10;Description automatically generated">
            <a:extLst>
              <a:ext uri="{FF2B5EF4-FFF2-40B4-BE49-F238E27FC236}">
                <a16:creationId xmlns:a16="http://schemas.microsoft.com/office/drawing/2014/main" id="{2F495A5D-D2FD-1B36-0BEE-1689D57D9A75}"/>
              </a:ext>
            </a:extLst>
          </p:cNvPr>
          <p:cNvPicPr>
            <a:picLocks noGrp="1" noRot="1" noChangeAspect="1" noMove="1" noResize="1" noEditPoints="1" noAdjustHandles="1" noChangeArrowheads="1" noChangeShapeType="1" noCrop="1"/>
          </p:cNvPicPr>
          <p:nvPr/>
        </p:nvPicPr>
        <p:blipFill>
          <a:blip r:embed="rId2"/>
          <a:stretch>
            <a:fillRect/>
          </a:stretch>
        </p:blipFill>
        <p:spPr>
          <a:xfrm>
            <a:off x="7417502" y="344192"/>
            <a:ext cx="6357701" cy="5329646"/>
          </a:xfrm>
          <a:prstGeom prst="rect">
            <a:avLst/>
          </a:prstGeom>
        </p:spPr>
      </p:pic>
      <p:sp>
        <p:nvSpPr>
          <p:cNvPr id="5" name="Content Placeholder 3">
            <a:extLst>
              <a:ext uri="{FF2B5EF4-FFF2-40B4-BE49-F238E27FC236}">
                <a16:creationId xmlns:a16="http://schemas.microsoft.com/office/drawing/2014/main" id="{A785D4CA-9505-05B3-3FA5-67039B9A3FA9}"/>
              </a:ext>
            </a:extLst>
          </p:cNvPr>
          <p:cNvSpPr txBox="1">
            <a:spLocks/>
          </p:cNvSpPr>
          <p:nvPr/>
        </p:nvSpPr>
        <p:spPr>
          <a:xfrm>
            <a:off x="1631003" y="1758756"/>
            <a:ext cx="7106194" cy="3464835"/>
          </a:xfrm>
          <a:prstGeom prst="rect">
            <a:avLst/>
          </a:prstGeom>
        </p:spPr>
        <p:txBody>
          <a:bodyPr lIns="91440" tIns="45720" rIns="91440" bIns="4572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b="0" i="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b="0" i="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pPr>
            <a:r>
              <a:rPr lang="en-US" sz="2600" dirty="0">
                <a:latin typeface="Candara"/>
              </a:rPr>
              <a:t>Instructions</a:t>
            </a:r>
          </a:p>
          <a:p>
            <a:pPr marL="0" indent="0">
              <a:lnSpc>
                <a:spcPct val="114000"/>
              </a:lnSpc>
              <a:buNone/>
            </a:pPr>
            <a:r>
              <a:rPr lang="en-US" sz="2600" dirty="0">
                <a:latin typeface="Candara"/>
              </a:rPr>
              <a:t>Serenity Moment Facilitation Slides: See</a:t>
            </a:r>
          </a:p>
          <a:p>
            <a:pPr marL="0" indent="0">
              <a:lnSpc>
                <a:spcPct val="114000"/>
              </a:lnSpc>
              <a:buNone/>
            </a:pPr>
            <a:r>
              <a:rPr lang="en-US" sz="2600" dirty="0">
                <a:latin typeface="Candara"/>
              </a:rPr>
              <a:t>Serenity Moment Facilitation Slides: Hear</a:t>
            </a:r>
          </a:p>
          <a:p>
            <a:pPr marL="0" indent="0">
              <a:lnSpc>
                <a:spcPct val="114000"/>
              </a:lnSpc>
              <a:buNone/>
            </a:pPr>
            <a:r>
              <a:rPr lang="en-US" sz="2600" dirty="0">
                <a:latin typeface="Candara"/>
              </a:rPr>
              <a:t>Serenity Moment Facilitation Slides: Touch</a:t>
            </a:r>
          </a:p>
          <a:p>
            <a:pPr marL="0" indent="0">
              <a:lnSpc>
                <a:spcPct val="114000"/>
              </a:lnSpc>
              <a:buNone/>
            </a:pPr>
            <a:r>
              <a:rPr lang="en-US" sz="2600" dirty="0">
                <a:latin typeface="Candara"/>
              </a:rPr>
              <a:t>Serenity Moment Facilitation Slides: Smell</a:t>
            </a:r>
          </a:p>
          <a:p>
            <a:pPr marL="0" indent="0">
              <a:lnSpc>
                <a:spcPct val="114000"/>
              </a:lnSpc>
              <a:buNone/>
            </a:pPr>
            <a:r>
              <a:rPr lang="en-US" sz="2600" dirty="0">
                <a:latin typeface="Candara"/>
              </a:rPr>
              <a:t>Serenity Moment Facilitation Slides: Taste</a:t>
            </a:r>
          </a:p>
          <a:p>
            <a:pPr marL="0" indent="0">
              <a:lnSpc>
                <a:spcPct val="114000"/>
              </a:lnSpc>
              <a:buNone/>
            </a:pPr>
            <a:endParaRPr lang="en-US" sz="2600" dirty="0">
              <a:latin typeface="Candara"/>
            </a:endParaRPr>
          </a:p>
          <a:p>
            <a:pPr marL="0" indent="0">
              <a:lnSpc>
                <a:spcPct val="114000"/>
              </a:lnSpc>
              <a:buNone/>
            </a:pPr>
            <a:endParaRPr lang="en-US" sz="2600" dirty="0">
              <a:latin typeface="Candara"/>
            </a:endParaRPr>
          </a:p>
        </p:txBody>
      </p:sp>
      <p:sp>
        <p:nvSpPr>
          <p:cNvPr id="6" name="Title 2">
            <a:extLst>
              <a:ext uri="{FF2B5EF4-FFF2-40B4-BE49-F238E27FC236}">
                <a16:creationId xmlns:a16="http://schemas.microsoft.com/office/drawing/2014/main" id="{4BAD0E2C-F0BD-DDD5-9001-67B6772E0021}"/>
              </a:ext>
            </a:extLst>
          </p:cNvPr>
          <p:cNvSpPr txBox="1">
            <a:spLocks/>
          </p:cNvSpPr>
          <p:nvPr/>
        </p:nvSpPr>
        <p:spPr>
          <a:xfrm>
            <a:off x="838200" y="365125"/>
            <a:ext cx="9418983" cy="1325563"/>
          </a:xfrm>
          <a:prstGeom prst="rect">
            <a:avLst/>
          </a:prstGeom>
        </p:spPr>
        <p:txBody>
          <a:bodyPr anchor="ctr"/>
          <a:lstStyle>
            <a:lvl1pPr algn="l" defTabSz="914400" rtl="0" eaLnBrk="1" latinLnBrk="0" hangingPunct="1">
              <a:lnSpc>
                <a:spcPct val="90000"/>
              </a:lnSpc>
              <a:spcBef>
                <a:spcPct val="0"/>
              </a:spcBef>
              <a:buNone/>
              <a:defRPr sz="4800" kern="1200">
                <a:solidFill>
                  <a:schemeClr val="tx1"/>
                </a:solidFill>
                <a:latin typeface="Candara" panose="020E0502030303020204" pitchFamily="34" charset="0"/>
                <a:ea typeface="+mj-ea"/>
                <a:cs typeface="+mj-cs"/>
              </a:defRPr>
            </a:lvl1pPr>
          </a:lstStyle>
          <a:p>
            <a:r>
              <a:rPr lang="en-US" dirty="0"/>
              <a:t>Table of contents</a:t>
            </a:r>
          </a:p>
        </p:txBody>
      </p:sp>
      <p:sp>
        <p:nvSpPr>
          <p:cNvPr id="7" name="Content Placeholder 3">
            <a:extLst>
              <a:ext uri="{FF2B5EF4-FFF2-40B4-BE49-F238E27FC236}">
                <a16:creationId xmlns:a16="http://schemas.microsoft.com/office/drawing/2014/main" id="{6ED1B6D9-5C0B-C549-0D79-1B515C1A219E}"/>
              </a:ext>
            </a:extLst>
          </p:cNvPr>
          <p:cNvSpPr txBox="1">
            <a:spLocks/>
          </p:cNvSpPr>
          <p:nvPr/>
        </p:nvSpPr>
        <p:spPr>
          <a:xfrm>
            <a:off x="838200" y="1711623"/>
            <a:ext cx="600892" cy="3511968"/>
          </a:xfrm>
          <a:prstGeom prst="rect">
            <a:avLst/>
          </a:prstGeom>
        </p:spPr>
        <p:txBody>
          <a:bodyPr lIns="91440" tIns="45720" rIns="91440" bIns="4572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b="0" i="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b="0" i="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14000"/>
              </a:lnSpc>
              <a:buNone/>
            </a:pPr>
            <a:r>
              <a:rPr lang="en-US" sz="2600" dirty="0">
                <a:solidFill>
                  <a:schemeClr val="accent4"/>
                </a:solidFill>
                <a:latin typeface="Candara"/>
              </a:rPr>
              <a:t>3</a:t>
            </a:r>
          </a:p>
          <a:p>
            <a:pPr marL="0" indent="0" algn="r">
              <a:lnSpc>
                <a:spcPct val="114000"/>
              </a:lnSpc>
              <a:buNone/>
            </a:pPr>
            <a:r>
              <a:rPr lang="en-US" sz="2600" dirty="0">
                <a:solidFill>
                  <a:schemeClr val="accent4"/>
                </a:solidFill>
                <a:latin typeface="Candara"/>
              </a:rPr>
              <a:t>7</a:t>
            </a:r>
            <a:endParaRPr lang="en-US" sz="2600" dirty="0">
              <a:solidFill>
                <a:schemeClr val="accent4"/>
              </a:solidFill>
            </a:endParaRPr>
          </a:p>
          <a:p>
            <a:pPr marL="0" indent="0" algn="r">
              <a:lnSpc>
                <a:spcPct val="114000"/>
              </a:lnSpc>
              <a:buNone/>
            </a:pPr>
            <a:r>
              <a:rPr lang="en-US" sz="2600" dirty="0">
                <a:solidFill>
                  <a:schemeClr val="accent4"/>
                </a:solidFill>
                <a:latin typeface="Candara"/>
              </a:rPr>
              <a:t>13</a:t>
            </a:r>
          </a:p>
          <a:p>
            <a:pPr marL="0" indent="0" algn="r">
              <a:lnSpc>
                <a:spcPct val="114000"/>
              </a:lnSpc>
              <a:buNone/>
            </a:pPr>
            <a:r>
              <a:rPr lang="en-US" sz="2600" dirty="0">
                <a:solidFill>
                  <a:schemeClr val="accent4"/>
                </a:solidFill>
                <a:latin typeface="Candara"/>
              </a:rPr>
              <a:t>19</a:t>
            </a:r>
            <a:endParaRPr lang="en-US" sz="2600" dirty="0">
              <a:solidFill>
                <a:schemeClr val="accent4"/>
              </a:solidFill>
            </a:endParaRPr>
          </a:p>
          <a:p>
            <a:pPr marL="0" indent="0" algn="r">
              <a:lnSpc>
                <a:spcPct val="114000"/>
              </a:lnSpc>
              <a:buNone/>
            </a:pPr>
            <a:r>
              <a:rPr lang="en-US" sz="2600" dirty="0">
                <a:solidFill>
                  <a:schemeClr val="accent4"/>
                </a:solidFill>
                <a:latin typeface="Candara"/>
              </a:rPr>
              <a:t>25</a:t>
            </a:r>
            <a:endParaRPr lang="en-US" sz="2600" dirty="0">
              <a:solidFill>
                <a:schemeClr val="accent4"/>
              </a:solidFill>
            </a:endParaRPr>
          </a:p>
          <a:p>
            <a:pPr marL="0" indent="0" algn="r">
              <a:lnSpc>
                <a:spcPct val="114000"/>
              </a:lnSpc>
              <a:buNone/>
            </a:pPr>
            <a:r>
              <a:rPr lang="en-US" sz="2600" dirty="0">
                <a:solidFill>
                  <a:schemeClr val="accent4"/>
                </a:solidFill>
                <a:latin typeface="Candara"/>
              </a:rPr>
              <a:t>31</a:t>
            </a:r>
            <a:endParaRPr lang="en-US" sz="2600" dirty="0">
              <a:solidFill>
                <a:schemeClr val="accent4"/>
              </a:solidFill>
            </a:endParaRPr>
          </a:p>
        </p:txBody>
      </p:sp>
    </p:spTree>
    <p:extLst>
      <p:ext uri="{BB962C8B-B14F-4D97-AF65-F5344CB8AC3E}">
        <p14:creationId xmlns:p14="http://schemas.microsoft.com/office/powerpoint/2010/main" val="1360321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1FF8-EB34-8E9F-2A13-2054BD10036B}"/>
              </a:ext>
            </a:extLst>
          </p:cNvPr>
          <p:cNvSpPr>
            <a:spLocks noGrp="1"/>
          </p:cNvSpPr>
          <p:nvPr>
            <p:ph type="title"/>
          </p:nvPr>
        </p:nvSpPr>
        <p:spPr/>
        <p:txBody>
          <a:bodyPr/>
          <a:lstStyle/>
          <a:p>
            <a:r>
              <a:rPr lang="en-US" dirty="0"/>
              <a:t>Debrief</a:t>
            </a:r>
          </a:p>
        </p:txBody>
      </p:sp>
    </p:spTree>
    <p:extLst>
      <p:ext uri="{BB962C8B-B14F-4D97-AF65-F5344CB8AC3E}">
        <p14:creationId xmlns:p14="http://schemas.microsoft.com/office/powerpoint/2010/main" val="3007591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84B55-26C9-6D2E-E95C-7E8DB2F705DA}"/>
              </a:ext>
            </a:extLst>
          </p:cNvPr>
          <p:cNvSpPr>
            <a:spLocks noGrp="1"/>
          </p:cNvSpPr>
          <p:nvPr>
            <p:ph type="ctrTitle"/>
          </p:nvPr>
        </p:nvSpPr>
        <p:spPr/>
        <p:txBody>
          <a:bodyPr/>
          <a:lstStyle/>
          <a:p>
            <a:r>
              <a:rPr lang="en-US" dirty="0">
                <a:latin typeface="Candara"/>
              </a:rPr>
              <a:t>Serenity Moment</a:t>
            </a:r>
            <a:endParaRPr lang="en-US" dirty="0"/>
          </a:p>
        </p:txBody>
      </p:sp>
      <p:sp>
        <p:nvSpPr>
          <p:cNvPr id="9" name="Content Placeholder 3">
            <a:extLst>
              <a:ext uri="{FF2B5EF4-FFF2-40B4-BE49-F238E27FC236}">
                <a16:creationId xmlns:a16="http://schemas.microsoft.com/office/drawing/2014/main" id="{3AC629BF-DD53-6C4F-9E96-D1D1A66E7EB6}"/>
              </a:ext>
            </a:extLst>
          </p:cNvPr>
          <p:cNvSpPr txBox="1">
            <a:spLocks/>
          </p:cNvSpPr>
          <p:nvPr/>
        </p:nvSpPr>
        <p:spPr>
          <a:xfrm>
            <a:off x="848447" y="3970614"/>
            <a:ext cx="6953770" cy="401875"/>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2"/>
                </a:solidFill>
                <a:latin typeface="Candara" panose="020E0502030303020204" pitchFamily="34" charset="0"/>
                <a:ea typeface="+mn-ea"/>
                <a:cs typeface="+mn-cs"/>
              </a:defRPr>
            </a:lvl1pPr>
            <a:lvl2pPr marL="457200" indent="0" algn="ctr" defTabSz="914400" rtl="0" eaLnBrk="1" latinLnBrk="0" hangingPunct="1">
              <a:lnSpc>
                <a:spcPct val="100000"/>
              </a:lnSpc>
              <a:spcBef>
                <a:spcPts val="500"/>
              </a:spcBef>
              <a:buFont typeface="Courier New" panose="02070309020205020404" pitchFamily="49" charset="0"/>
              <a:buNone/>
              <a:defRPr sz="2000" b="0" i="0" kern="1200">
                <a:solidFill>
                  <a:schemeClr val="tx1"/>
                </a:solidFill>
                <a:latin typeface="Candara" panose="020E0502030303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Candara" panose="020E0502030303020204" pitchFamily="34" charset="0"/>
                <a:ea typeface="+mn-ea"/>
                <a:cs typeface="+mn-cs"/>
              </a:defRPr>
            </a:lvl3pPr>
            <a:lvl4pPr marL="1371600" indent="0" algn="ctr" defTabSz="914400" rtl="0" eaLnBrk="1" latinLnBrk="0" hangingPunct="1">
              <a:lnSpc>
                <a:spcPct val="100000"/>
              </a:lnSpc>
              <a:spcBef>
                <a:spcPts val="500"/>
              </a:spcBef>
              <a:buFont typeface="Courier New" panose="02070309020205020404" pitchFamily="49" charset="0"/>
              <a:buNone/>
              <a:defRPr sz="1600" b="0" i="0" kern="1200">
                <a:solidFill>
                  <a:schemeClr val="tx1"/>
                </a:solidFill>
                <a:latin typeface="Candara" panose="020E0502030303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ndara" panose="020E05020303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Candara"/>
              </a:rPr>
              <a:t>Taste</a:t>
            </a:r>
            <a:endParaRPr lang="en-US" dirty="0"/>
          </a:p>
        </p:txBody>
      </p:sp>
    </p:spTree>
    <p:extLst>
      <p:ext uri="{BB962C8B-B14F-4D97-AF65-F5344CB8AC3E}">
        <p14:creationId xmlns:p14="http://schemas.microsoft.com/office/powerpoint/2010/main" val="2529872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37CE5-DEEA-3A94-F2B4-8CB0CE835640}"/>
              </a:ext>
            </a:extLst>
          </p:cNvPr>
          <p:cNvSpPr>
            <a:spLocks noGrp="1"/>
          </p:cNvSpPr>
          <p:nvPr>
            <p:ph type="title"/>
          </p:nvPr>
        </p:nvSpPr>
        <p:spPr/>
        <p:txBody>
          <a:bodyPr/>
          <a:lstStyle/>
          <a:p>
            <a:r>
              <a:rPr lang="en-US" dirty="0"/>
              <a:t>Introduction</a:t>
            </a:r>
          </a:p>
        </p:txBody>
      </p:sp>
      <p:sp>
        <p:nvSpPr>
          <p:cNvPr id="3" name="Slide Number Placeholder 2">
            <a:extLst>
              <a:ext uri="{FF2B5EF4-FFF2-40B4-BE49-F238E27FC236}">
                <a16:creationId xmlns:a16="http://schemas.microsoft.com/office/drawing/2014/main" id="{2FADA65F-5A4E-5183-EC8B-29643110C99E}"/>
              </a:ext>
            </a:extLst>
          </p:cNvPr>
          <p:cNvSpPr>
            <a:spLocks noGrp="1"/>
          </p:cNvSpPr>
          <p:nvPr>
            <p:ph type="sldNum" sz="quarter" idx="4"/>
          </p:nvPr>
        </p:nvSpPr>
        <p:spPr/>
        <p:txBody>
          <a:bodyPr/>
          <a:lstStyle/>
          <a:p>
            <a:fld id="{E0FBAB2F-7243-524A-A6FA-B4E264E14B2A}" type="slidenum">
              <a:rPr lang="en-US" smtClean="0"/>
              <a:pPr/>
              <a:t>32</a:t>
            </a:fld>
            <a:endParaRPr lang="en-US" dirty="0"/>
          </a:p>
        </p:txBody>
      </p:sp>
      <p:sp>
        <p:nvSpPr>
          <p:cNvPr id="5" name="Content Placeholder 3">
            <a:extLst>
              <a:ext uri="{FF2B5EF4-FFF2-40B4-BE49-F238E27FC236}">
                <a16:creationId xmlns:a16="http://schemas.microsoft.com/office/drawing/2014/main" id="{F791B98F-E4E7-192A-150F-8E649FCE8312}"/>
              </a:ext>
            </a:extLst>
          </p:cNvPr>
          <p:cNvSpPr txBox="1">
            <a:spLocks/>
          </p:cNvSpPr>
          <p:nvPr/>
        </p:nvSpPr>
        <p:spPr>
          <a:xfrm>
            <a:off x="839788" y="1813961"/>
            <a:ext cx="8893492" cy="4362086"/>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b="0" i="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b="0" i="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600"/>
              </a:spcBef>
              <a:buFont typeface="Arial" panose="020B0604020202020204" pitchFamily="34" charset="0"/>
              <a:buNone/>
            </a:pPr>
            <a:r>
              <a:rPr lang="en-US" sz="1800" b="1" i="0" dirty="0">
                <a:solidFill>
                  <a:schemeClr val="tx2"/>
                </a:solidFill>
                <a:effectLst/>
                <a:highlight>
                  <a:srgbClr val="FFFFFF"/>
                </a:highlight>
              </a:rPr>
              <a:t>What are Serenity Moments?</a:t>
            </a:r>
          </a:p>
          <a:p>
            <a:pPr marL="0" indent="0">
              <a:lnSpc>
                <a:spcPct val="120000"/>
              </a:lnSpc>
              <a:spcBef>
                <a:spcPts val="1600"/>
              </a:spcBef>
              <a:buFont typeface="Arial" panose="020B0604020202020204" pitchFamily="34" charset="0"/>
              <a:buNone/>
            </a:pPr>
            <a:r>
              <a:rPr lang="en-US" sz="1800" b="0" i="0" dirty="0">
                <a:effectLst/>
                <a:highlight>
                  <a:srgbClr val="FFFFFF"/>
                </a:highlight>
              </a:rPr>
              <a:t>Serenity Moments are quick and intentional sensory experiences. Today we are going to focus on </a:t>
            </a:r>
            <a:r>
              <a:rPr lang="en-US" sz="1800" dirty="0">
                <a:highlight>
                  <a:srgbClr val="FFFFFF"/>
                </a:highlight>
              </a:rPr>
              <a:t>something we can taste</a:t>
            </a:r>
            <a:r>
              <a:rPr lang="en-US" sz="1800" b="0" i="0" dirty="0">
                <a:effectLst/>
                <a:highlight>
                  <a:srgbClr val="FFFFFF"/>
                </a:highlight>
              </a:rPr>
              <a:t>. </a:t>
            </a:r>
          </a:p>
          <a:p>
            <a:pPr marL="0" indent="0">
              <a:lnSpc>
                <a:spcPct val="120000"/>
              </a:lnSpc>
              <a:spcBef>
                <a:spcPts val="1600"/>
              </a:spcBef>
              <a:buFont typeface="Arial" panose="020B0604020202020204" pitchFamily="34" charset="0"/>
              <a:buNone/>
            </a:pPr>
            <a:r>
              <a:rPr lang="en-US" sz="1800" b="1" dirty="0">
                <a:solidFill>
                  <a:schemeClr val="tx2"/>
                </a:solidFill>
                <a:highlight>
                  <a:srgbClr val="FFFFFF"/>
                </a:highlight>
              </a:rPr>
              <a:t>Why are we doing a Serenity Moment?</a:t>
            </a:r>
            <a:endParaRPr lang="en-US" sz="1800" b="1" i="0" dirty="0">
              <a:solidFill>
                <a:schemeClr val="tx2"/>
              </a:solidFill>
              <a:effectLst/>
              <a:highlight>
                <a:srgbClr val="FFFFFF"/>
              </a:highlight>
            </a:endParaRPr>
          </a:p>
          <a:p>
            <a:pPr marL="0" indent="0">
              <a:lnSpc>
                <a:spcPct val="120000"/>
              </a:lnSpc>
              <a:spcBef>
                <a:spcPts val="1600"/>
              </a:spcBef>
              <a:buFont typeface="Arial" panose="020B0604020202020204" pitchFamily="34" charset="0"/>
              <a:buNone/>
            </a:pPr>
            <a:r>
              <a:rPr lang="en-US" sz="1800" b="0" i="0" dirty="0">
                <a:effectLst/>
                <a:highlight>
                  <a:srgbClr val="FFFFFF"/>
                </a:highlight>
              </a:rPr>
              <a:t>We carry the heavy burden of the trauma we encounter in our work, along with the weight of our lived experiences. This Serenity Moment will give us both the space and resources to practice a moment of self-care right here and now. </a:t>
            </a:r>
          </a:p>
          <a:p>
            <a:pPr marL="0" indent="0">
              <a:lnSpc>
                <a:spcPct val="120000"/>
              </a:lnSpc>
              <a:spcBef>
                <a:spcPts val="1600"/>
              </a:spcBef>
              <a:buFont typeface="Arial" panose="020B0604020202020204" pitchFamily="34" charset="0"/>
              <a:buNone/>
            </a:pPr>
            <a:r>
              <a:rPr lang="en-US" sz="1800" b="1" dirty="0">
                <a:solidFill>
                  <a:schemeClr val="tx2"/>
                </a:solidFill>
                <a:highlight>
                  <a:srgbClr val="FFFFFF"/>
                </a:highlight>
              </a:rPr>
              <a:t>How do we do a Serenity Moment?</a:t>
            </a:r>
          </a:p>
          <a:p>
            <a:pPr marL="0" indent="0">
              <a:lnSpc>
                <a:spcPct val="120000"/>
              </a:lnSpc>
              <a:spcBef>
                <a:spcPts val="1600"/>
              </a:spcBef>
              <a:buFont typeface="Arial" panose="020B0604020202020204" pitchFamily="34" charset="0"/>
              <a:buNone/>
            </a:pPr>
            <a:r>
              <a:rPr lang="en-US" sz="1800" i="0" dirty="0">
                <a:effectLst/>
                <a:highlight>
                  <a:srgbClr val="FFFFFF"/>
                </a:highlight>
              </a:rPr>
              <a:t>We will move through a three</a:t>
            </a:r>
            <a:r>
              <a:rPr lang="en-US" sz="1800" dirty="0">
                <a:highlight>
                  <a:srgbClr val="FFFFFF"/>
                </a:highlight>
              </a:rPr>
              <a:t>-</a:t>
            </a:r>
            <a:r>
              <a:rPr lang="en-US" sz="1800" i="0" dirty="0">
                <a:effectLst/>
                <a:highlight>
                  <a:srgbClr val="FFFFFF"/>
                </a:highlight>
              </a:rPr>
              <a:t>minute activity together using the object in front of you. You can do this same activity outside of this space to experience a Serenity Moment.  </a:t>
            </a:r>
          </a:p>
        </p:txBody>
      </p:sp>
    </p:spTree>
    <p:extLst>
      <p:ext uri="{BB962C8B-B14F-4D97-AF65-F5344CB8AC3E}">
        <p14:creationId xmlns:p14="http://schemas.microsoft.com/office/powerpoint/2010/main" val="2707475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CD18-CF8E-7E94-98CE-FC5EF4948348}"/>
              </a:ext>
            </a:extLst>
          </p:cNvPr>
          <p:cNvSpPr>
            <a:spLocks noGrp="1"/>
          </p:cNvSpPr>
          <p:nvPr>
            <p:ph type="title"/>
          </p:nvPr>
        </p:nvSpPr>
        <p:spPr/>
        <p:txBody>
          <a:bodyPr/>
          <a:lstStyle/>
          <a:p>
            <a:r>
              <a:rPr lang="en-US" dirty="0"/>
              <a:t>Observe</a:t>
            </a:r>
          </a:p>
        </p:txBody>
      </p:sp>
      <p:sp>
        <p:nvSpPr>
          <p:cNvPr id="3" name="Slide Number Placeholder 2">
            <a:extLst>
              <a:ext uri="{FF2B5EF4-FFF2-40B4-BE49-F238E27FC236}">
                <a16:creationId xmlns:a16="http://schemas.microsoft.com/office/drawing/2014/main" id="{DFC81F4A-B125-C7EC-342D-B7E924C58654}"/>
              </a:ext>
            </a:extLst>
          </p:cNvPr>
          <p:cNvSpPr>
            <a:spLocks noGrp="1"/>
          </p:cNvSpPr>
          <p:nvPr>
            <p:ph type="sldNum" sz="quarter" idx="4"/>
          </p:nvPr>
        </p:nvSpPr>
        <p:spPr/>
        <p:txBody>
          <a:bodyPr/>
          <a:lstStyle/>
          <a:p>
            <a:fld id="{E0FBAB2F-7243-524A-A6FA-B4E264E14B2A}" type="slidenum">
              <a:rPr lang="en-US" smtClean="0"/>
              <a:pPr/>
              <a:t>33</a:t>
            </a:fld>
            <a:endParaRPr lang="en-US" dirty="0"/>
          </a:p>
        </p:txBody>
      </p:sp>
      <p:sp>
        <p:nvSpPr>
          <p:cNvPr id="4" name="Content Placeholder 3">
            <a:extLst>
              <a:ext uri="{FF2B5EF4-FFF2-40B4-BE49-F238E27FC236}">
                <a16:creationId xmlns:a16="http://schemas.microsoft.com/office/drawing/2014/main" id="{8E7F4A02-770A-B78B-4A90-EFD9E417212E}"/>
              </a:ext>
            </a:extLst>
          </p:cNvPr>
          <p:cNvSpPr>
            <a:spLocks noGrp="1"/>
          </p:cNvSpPr>
          <p:nvPr>
            <p:ph idx="10"/>
          </p:nvPr>
        </p:nvSpPr>
        <p:spPr/>
        <p:txBody>
          <a:bodyPr>
            <a:noAutofit/>
          </a:bodyPr>
          <a:lstStyle/>
          <a:p>
            <a:pPr marL="0" indent="0">
              <a:buNone/>
            </a:pPr>
            <a:r>
              <a:rPr lang="en-US" sz="2600" b="1" dirty="0"/>
              <a:t>Look at what you will taste closely. </a:t>
            </a:r>
          </a:p>
          <a:p>
            <a:r>
              <a:rPr lang="en-US" sz="2600" dirty="0"/>
              <a:t>Notice the color, shape, texture, and any other details. </a:t>
            </a:r>
          </a:p>
          <a:p>
            <a:r>
              <a:rPr lang="en-US" sz="2600" dirty="0"/>
              <a:t>How does it feel in your hand?</a:t>
            </a:r>
          </a:p>
          <a:p>
            <a:r>
              <a:rPr lang="en-US" sz="2600" dirty="0"/>
              <a:t>What is the temperature?</a:t>
            </a:r>
          </a:p>
          <a:p>
            <a:r>
              <a:rPr lang="en-US" sz="2600" dirty="0"/>
              <a:t>Is it smooth, rough, soft, or hard?</a:t>
            </a:r>
          </a:p>
          <a:p>
            <a:endParaRPr lang="en-US" sz="2600" dirty="0"/>
          </a:p>
          <a:p>
            <a:pPr marL="0" indent="0">
              <a:buNone/>
            </a:pPr>
            <a:r>
              <a:rPr lang="en-US" sz="2600" b="1" dirty="0"/>
              <a:t>Smell what you will taste. Take a deep breath.</a:t>
            </a:r>
          </a:p>
          <a:p>
            <a:r>
              <a:rPr lang="en-US" sz="2600" dirty="0"/>
              <a:t>What does it smell like?</a:t>
            </a:r>
          </a:p>
          <a:p>
            <a:r>
              <a:rPr lang="en-US" sz="2600" dirty="0"/>
              <a:t>How does the smell make you feel?</a:t>
            </a:r>
          </a:p>
          <a:p>
            <a:endParaRPr lang="en-US" sz="2600" dirty="0"/>
          </a:p>
        </p:txBody>
      </p:sp>
    </p:spTree>
    <p:extLst>
      <p:ext uri="{BB962C8B-B14F-4D97-AF65-F5344CB8AC3E}">
        <p14:creationId xmlns:p14="http://schemas.microsoft.com/office/powerpoint/2010/main" val="361698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CD18-CF8E-7E94-98CE-FC5EF4948348}"/>
              </a:ext>
            </a:extLst>
          </p:cNvPr>
          <p:cNvSpPr>
            <a:spLocks noGrp="1"/>
          </p:cNvSpPr>
          <p:nvPr>
            <p:ph type="title"/>
          </p:nvPr>
        </p:nvSpPr>
        <p:spPr/>
        <p:txBody>
          <a:bodyPr/>
          <a:lstStyle/>
          <a:p>
            <a:r>
              <a:rPr lang="en-US" dirty="0"/>
              <a:t>Taste</a:t>
            </a:r>
          </a:p>
        </p:txBody>
      </p:sp>
      <p:sp>
        <p:nvSpPr>
          <p:cNvPr id="3" name="Slide Number Placeholder 2">
            <a:extLst>
              <a:ext uri="{FF2B5EF4-FFF2-40B4-BE49-F238E27FC236}">
                <a16:creationId xmlns:a16="http://schemas.microsoft.com/office/drawing/2014/main" id="{DFC81F4A-B125-C7EC-342D-B7E924C58654}"/>
              </a:ext>
            </a:extLst>
          </p:cNvPr>
          <p:cNvSpPr>
            <a:spLocks noGrp="1"/>
          </p:cNvSpPr>
          <p:nvPr>
            <p:ph type="sldNum" sz="quarter" idx="4"/>
          </p:nvPr>
        </p:nvSpPr>
        <p:spPr/>
        <p:txBody>
          <a:bodyPr/>
          <a:lstStyle/>
          <a:p>
            <a:fld id="{E0FBAB2F-7243-524A-A6FA-B4E264E14B2A}" type="slidenum">
              <a:rPr lang="en-US" smtClean="0"/>
              <a:pPr/>
              <a:t>34</a:t>
            </a:fld>
            <a:endParaRPr lang="en-US" dirty="0"/>
          </a:p>
        </p:txBody>
      </p:sp>
      <p:sp>
        <p:nvSpPr>
          <p:cNvPr id="4" name="Content Placeholder 3">
            <a:extLst>
              <a:ext uri="{FF2B5EF4-FFF2-40B4-BE49-F238E27FC236}">
                <a16:creationId xmlns:a16="http://schemas.microsoft.com/office/drawing/2014/main" id="{8E7F4A02-770A-B78B-4A90-EFD9E417212E}"/>
              </a:ext>
            </a:extLst>
          </p:cNvPr>
          <p:cNvSpPr>
            <a:spLocks noGrp="1"/>
          </p:cNvSpPr>
          <p:nvPr>
            <p:ph idx="10"/>
          </p:nvPr>
        </p:nvSpPr>
        <p:spPr/>
        <p:txBody>
          <a:bodyPr vert="horz" lIns="91440" tIns="45720" rIns="91440" bIns="45720" rtlCol="0" anchor="t">
            <a:normAutofit/>
          </a:bodyPr>
          <a:lstStyle/>
          <a:p>
            <a:pPr marL="0" indent="0">
              <a:buNone/>
            </a:pPr>
            <a:r>
              <a:rPr lang="en-US" sz="2600" b="1" dirty="0">
                <a:latin typeface="Candara"/>
              </a:rPr>
              <a:t>Go ahead and taste. Take your time and notice the taste, texture, and temperature.</a:t>
            </a:r>
          </a:p>
          <a:p>
            <a:r>
              <a:rPr lang="en-US" sz="2600" dirty="0">
                <a:latin typeface="Candara"/>
              </a:rPr>
              <a:t>What does it taste like? Does this change?</a:t>
            </a:r>
          </a:p>
          <a:p>
            <a:r>
              <a:rPr lang="en-US" sz="2600" dirty="0">
                <a:latin typeface="Candara"/>
              </a:rPr>
              <a:t>How does the texture feel?</a:t>
            </a:r>
          </a:p>
          <a:p>
            <a:r>
              <a:rPr lang="en-US" sz="2600" dirty="0">
                <a:latin typeface="Candara"/>
              </a:rPr>
              <a:t>What is the temperature?</a:t>
            </a:r>
          </a:p>
          <a:p>
            <a:r>
              <a:rPr lang="en-US" sz="2600" dirty="0">
                <a:latin typeface="Candara"/>
              </a:rPr>
              <a:t>As you swallow, does anything change?</a:t>
            </a:r>
          </a:p>
          <a:p>
            <a:r>
              <a:rPr lang="en-US" sz="2600" dirty="0">
                <a:latin typeface="Candara"/>
              </a:rPr>
              <a:t>How does it feel as it moves through your body?</a:t>
            </a:r>
          </a:p>
        </p:txBody>
      </p:sp>
    </p:spTree>
    <p:extLst>
      <p:ext uri="{BB962C8B-B14F-4D97-AF65-F5344CB8AC3E}">
        <p14:creationId xmlns:p14="http://schemas.microsoft.com/office/powerpoint/2010/main" val="60398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CD18-CF8E-7E94-98CE-FC5EF4948348}"/>
              </a:ext>
            </a:extLst>
          </p:cNvPr>
          <p:cNvSpPr>
            <a:spLocks noGrp="1"/>
          </p:cNvSpPr>
          <p:nvPr>
            <p:ph type="title"/>
          </p:nvPr>
        </p:nvSpPr>
        <p:spPr/>
        <p:txBody>
          <a:bodyPr/>
          <a:lstStyle/>
          <a:p>
            <a:r>
              <a:rPr lang="en-US" dirty="0"/>
              <a:t>Reflect</a:t>
            </a:r>
          </a:p>
        </p:txBody>
      </p:sp>
      <p:sp>
        <p:nvSpPr>
          <p:cNvPr id="3" name="Slide Number Placeholder 2">
            <a:extLst>
              <a:ext uri="{FF2B5EF4-FFF2-40B4-BE49-F238E27FC236}">
                <a16:creationId xmlns:a16="http://schemas.microsoft.com/office/drawing/2014/main" id="{DFC81F4A-B125-C7EC-342D-B7E924C58654}"/>
              </a:ext>
            </a:extLst>
          </p:cNvPr>
          <p:cNvSpPr>
            <a:spLocks noGrp="1"/>
          </p:cNvSpPr>
          <p:nvPr>
            <p:ph type="sldNum" sz="quarter" idx="4"/>
          </p:nvPr>
        </p:nvSpPr>
        <p:spPr/>
        <p:txBody>
          <a:bodyPr/>
          <a:lstStyle/>
          <a:p>
            <a:fld id="{E0FBAB2F-7243-524A-A6FA-B4E264E14B2A}" type="slidenum">
              <a:rPr lang="en-US" smtClean="0"/>
              <a:pPr/>
              <a:t>35</a:t>
            </a:fld>
            <a:endParaRPr lang="en-US" dirty="0"/>
          </a:p>
        </p:txBody>
      </p:sp>
      <p:sp>
        <p:nvSpPr>
          <p:cNvPr id="4" name="Content Placeholder 3">
            <a:extLst>
              <a:ext uri="{FF2B5EF4-FFF2-40B4-BE49-F238E27FC236}">
                <a16:creationId xmlns:a16="http://schemas.microsoft.com/office/drawing/2014/main" id="{8E7F4A02-770A-B78B-4A90-EFD9E417212E}"/>
              </a:ext>
            </a:extLst>
          </p:cNvPr>
          <p:cNvSpPr>
            <a:spLocks noGrp="1"/>
          </p:cNvSpPr>
          <p:nvPr>
            <p:ph idx="10"/>
          </p:nvPr>
        </p:nvSpPr>
        <p:spPr/>
        <p:txBody>
          <a:bodyPr>
            <a:normAutofit/>
          </a:bodyPr>
          <a:lstStyle/>
          <a:p>
            <a:pPr marL="0" indent="0">
              <a:buNone/>
            </a:pPr>
            <a:r>
              <a:rPr lang="en-US" sz="2600" b="1" dirty="0"/>
              <a:t>Take a deep breath. Reflect on your experience.</a:t>
            </a:r>
          </a:p>
          <a:p>
            <a:r>
              <a:rPr lang="en-US" sz="2600" dirty="0"/>
              <a:t>How did this food make you feel?</a:t>
            </a:r>
          </a:p>
          <a:p>
            <a:r>
              <a:rPr lang="en-US" sz="2600" dirty="0"/>
              <a:t>How did it feel consuming so mindfully?</a:t>
            </a:r>
          </a:p>
          <a:p>
            <a:r>
              <a:rPr lang="en-US" sz="2600" dirty="0"/>
              <a:t>How is it different from how you usually eat?</a:t>
            </a:r>
          </a:p>
        </p:txBody>
      </p:sp>
    </p:spTree>
    <p:extLst>
      <p:ext uri="{BB962C8B-B14F-4D97-AF65-F5344CB8AC3E}">
        <p14:creationId xmlns:p14="http://schemas.microsoft.com/office/powerpoint/2010/main" val="3144665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1FF8-EB34-8E9F-2A13-2054BD10036B}"/>
              </a:ext>
            </a:extLst>
          </p:cNvPr>
          <p:cNvSpPr>
            <a:spLocks noGrp="1"/>
          </p:cNvSpPr>
          <p:nvPr>
            <p:ph type="title"/>
          </p:nvPr>
        </p:nvSpPr>
        <p:spPr/>
        <p:txBody>
          <a:bodyPr/>
          <a:lstStyle/>
          <a:p>
            <a:r>
              <a:rPr lang="en-US" dirty="0"/>
              <a:t>Debrief</a:t>
            </a:r>
          </a:p>
        </p:txBody>
      </p:sp>
    </p:spTree>
    <p:extLst>
      <p:ext uri="{BB962C8B-B14F-4D97-AF65-F5344CB8AC3E}">
        <p14:creationId xmlns:p14="http://schemas.microsoft.com/office/powerpoint/2010/main" val="3330178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3B04-C1DA-F8AA-382D-C6BA7047798B}"/>
              </a:ext>
            </a:extLst>
          </p:cNvPr>
          <p:cNvSpPr>
            <a:spLocks noGrp="1"/>
          </p:cNvSpPr>
          <p:nvPr>
            <p:ph type="title"/>
          </p:nvPr>
        </p:nvSpPr>
        <p:spPr/>
        <p:txBody>
          <a:bodyPr/>
          <a:lstStyle/>
          <a:p>
            <a:r>
              <a:rPr lang="en-US" dirty="0"/>
              <a:t>Instructions</a:t>
            </a:r>
          </a:p>
        </p:txBody>
      </p:sp>
      <p:sp>
        <p:nvSpPr>
          <p:cNvPr id="3" name="Slide Number Placeholder 2">
            <a:extLst>
              <a:ext uri="{FF2B5EF4-FFF2-40B4-BE49-F238E27FC236}">
                <a16:creationId xmlns:a16="http://schemas.microsoft.com/office/drawing/2014/main" id="{264F78C4-8951-0FA5-5F05-4B6ED0AC033F}"/>
              </a:ext>
            </a:extLst>
          </p:cNvPr>
          <p:cNvSpPr>
            <a:spLocks noGrp="1"/>
          </p:cNvSpPr>
          <p:nvPr>
            <p:ph type="sldNum" sz="quarter" idx="4"/>
          </p:nvPr>
        </p:nvSpPr>
        <p:spPr/>
        <p:txBody>
          <a:bodyPr/>
          <a:lstStyle/>
          <a:p>
            <a:fld id="{E0FBAB2F-7243-524A-A6FA-B4E264E14B2A}" type="slidenum">
              <a:rPr lang="en-US" smtClean="0"/>
              <a:pPr/>
              <a:t>4</a:t>
            </a:fld>
            <a:endParaRPr lang="en-US" dirty="0"/>
          </a:p>
        </p:txBody>
      </p:sp>
      <p:sp>
        <p:nvSpPr>
          <p:cNvPr id="4" name="Content Placeholder 3">
            <a:extLst>
              <a:ext uri="{FF2B5EF4-FFF2-40B4-BE49-F238E27FC236}">
                <a16:creationId xmlns:a16="http://schemas.microsoft.com/office/drawing/2014/main" id="{6469168C-8E9C-3755-CF57-668CE1D076CE}"/>
              </a:ext>
            </a:extLst>
          </p:cNvPr>
          <p:cNvSpPr>
            <a:spLocks noGrp="1"/>
          </p:cNvSpPr>
          <p:nvPr>
            <p:ph idx="10"/>
          </p:nvPr>
        </p:nvSpPr>
        <p:spPr>
          <a:xfrm>
            <a:off x="848141" y="1825625"/>
            <a:ext cx="8785716" cy="1064532"/>
          </a:xfrm>
          <a:noFill/>
        </p:spPr>
        <p:txBody>
          <a:bodyPr>
            <a:noAutofit/>
          </a:bodyPr>
          <a:lstStyle/>
          <a:p>
            <a:pPr marL="0" indent="0">
              <a:lnSpc>
                <a:spcPct val="120000"/>
              </a:lnSpc>
              <a:buNone/>
            </a:pPr>
            <a:r>
              <a:rPr lang="en-US" sz="1800" dirty="0">
                <a:latin typeface="Calibri" panose="020F0502020204030204" pitchFamily="34" charset="0"/>
                <a:cs typeface="Calibri" panose="020F0502020204030204" pitchFamily="34" charset="0"/>
              </a:rPr>
              <a:t>This resource includes five sets of slides to support you as you facilitate Serenity Moments in your workplace. Use these slides as a visual reference for the activity described in the guide. To use the slides, follow these steps. </a:t>
            </a:r>
          </a:p>
        </p:txBody>
      </p:sp>
      <p:sp>
        <p:nvSpPr>
          <p:cNvPr id="14" name="Content Placeholder 1">
            <a:extLst>
              <a:ext uri="{FF2B5EF4-FFF2-40B4-BE49-F238E27FC236}">
                <a16:creationId xmlns:a16="http://schemas.microsoft.com/office/drawing/2014/main" id="{7529B2FE-77A7-5DBB-A393-D3B10E9CABA9}"/>
              </a:ext>
            </a:extLst>
          </p:cNvPr>
          <p:cNvSpPr txBox="1">
            <a:spLocks/>
          </p:cNvSpPr>
          <p:nvPr/>
        </p:nvSpPr>
        <p:spPr>
          <a:xfrm>
            <a:off x="843644" y="3787994"/>
            <a:ext cx="3090332" cy="1185546"/>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b="0" i="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b="0" i="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Calibri" panose="020F0502020204030204" pitchFamily="34" charset="0"/>
                <a:cs typeface="Calibri" panose="020F0502020204030204" pitchFamily="34" charset="0"/>
              </a:rPr>
              <a:t>Determine the sense for which you will be facilitating a Serenity Moment: see, here, touch, smell, or touch.</a:t>
            </a:r>
          </a:p>
        </p:txBody>
      </p:sp>
      <p:sp>
        <p:nvSpPr>
          <p:cNvPr id="15" name="Content Placeholder 2">
            <a:extLst>
              <a:ext uri="{FF2B5EF4-FFF2-40B4-BE49-F238E27FC236}">
                <a16:creationId xmlns:a16="http://schemas.microsoft.com/office/drawing/2014/main" id="{09F16393-08BD-915D-778B-A067D48A80F2}"/>
              </a:ext>
            </a:extLst>
          </p:cNvPr>
          <p:cNvSpPr txBox="1">
            <a:spLocks/>
          </p:cNvSpPr>
          <p:nvPr/>
        </p:nvSpPr>
        <p:spPr>
          <a:xfrm>
            <a:off x="4209590" y="3787994"/>
            <a:ext cx="3090332" cy="219791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b="0" i="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b="0" i="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Calibri" panose="020F0502020204030204" pitchFamily="34" charset="0"/>
                <a:cs typeface="Calibri" panose="020F0502020204030204" pitchFamily="34" charset="0"/>
              </a:rPr>
              <a:t>Find the corresponding slides by scrolling or using the table of contents. </a:t>
            </a:r>
          </a:p>
          <a:p>
            <a:r>
              <a:rPr lang="en-US" sz="1600" dirty="0">
                <a:latin typeface="Calibri" panose="020F0502020204030204" pitchFamily="34" charset="0"/>
                <a:cs typeface="Calibri" panose="020F0502020204030204" pitchFamily="34" charset="0"/>
              </a:rPr>
              <a:t>Review the slides before facilitating the activity.</a:t>
            </a:r>
          </a:p>
          <a:p>
            <a:pPr marL="0" indent="0">
              <a:buNone/>
            </a:pPr>
            <a:endParaRPr lang="en-US" sz="1600" dirty="0">
              <a:latin typeface="Calibri" panose="020F0502020204030204" pitchFamily="34" charset="0"/>
              <a:cs typeface="Calibri" panose="020F0502020204030204" pitchFamily="34" charset="0"/>
            </a:endParaRPr>
          </a:p>
        </p:txBody>
      </p:sp>
      <p:sp>
        <p:nvSpPr>
          <p:cNvPr id="16" name="Content Placeholder 4">
            <a:extLst>
              <a:ext uri="{FF2B5EF4-FFF2-40B4-BE49-F238E27FC236}">
                <a16:creationId xmlns:a16="http://schemas.microsoft.com/office/drawing/2014/main" id="{E77BF9E9-9B21-B09F-1AB0-D28A2FE06778}"/>
              </a:ext>
            </a:extLst>
          </p:cNvPr>
          <p:cNvSpPr txBox="1">
            <a:spLocks/>
          </p:cNvSpPr>
          <p:nvPr/>
        </p:nvSpPr>
        <p:spPr>
          <a:xfrm>
            <a:off x="843643" y="3190602"/>
            <a:ext cx="3090332" cy="49321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b="0" i="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b="0" i="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4"/>
                </a:solidFill>
              </a:rPr>
              <a:t>Step One</a:t>
            </a:r>
          </a:p>
        </p:txBody>
      </p:sp>
      <p:sp>
        <p:nvSpPr>
          <p:cNvPr id="17" name="Content Placeholder 5">
            <a:extLst>
              <a:ext uri="{FF2B5EF4-FFF2-40B4-BE49-F238E27FC236}">
                <a16:creationId xmlns:a16="http://schemas.microsoft.com/office/drawing/2014/main" id="{1F1A1480-305C-4864-F2A5-8B7E90E33394}"/>
              </a:ext>
            </a:extLst>
          </p:cNvPr>
          <p:cNvSpPr txBox="1">
            <a:spLocks/>
          </p:cNvSpPr>
          <p:nvPr/>
        </p:nvSpPr>
        <p:spPr>
          <a:xfrm>
            <a:off x="4209590" y="3190602"/>
            <a:ext cx="3090332" cy="49321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b="0" i="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b="0" i="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4"/>
                </a:solidFill>
              </a:rPr>
              <a:t>Step Two</a:t>
            </a:r>
          </a:p>
        </p:txBody>
      </p:sp>
      <p:sp>
        <p:nvSpPr>
          <p:cNvPr id="20" name="Content Placeholder 2">
            <a:extLst>
              <a:ext uri="{FF2B5EF4-FFF2-40B4-BE49-F238E27FC236}">
                <a16:creationId xmlns:a16="http://schemas.microsoft.com/office/drawing/2014/main" id="{FBDC15FE-C403-9FEA-08D7-B4DB7A28E59E}"/>
              </a:ext>
            </a:extLst>
          </p:cNvPr>
          <p:cNvSpPr txBox="1">
            <a:spLocks/>
          </p:cNvSpPr>
          <p:nvPr/>
        </p:nvSpPr>
        <p:spPr>
          <a:xfrm>
            <a:off x="7487503" y="3732567"/>
            <a:ext cx="3090332" cy="264011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b="0" i="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b="0" i="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Calibri" panose="020F0502020204030204" pitchFamily="34" charset="0"/>
                <a:cs typeface="Calibri" panose="020F0502020204030204" pitchFamily="34" charset="0"/>
              </a:rPr>
              <a:t>Navigate to “Slide Show” in the menu panel of PowerPoint. Select “From Current Slide” to start the presentation from the corresponding sense slides.</a:t>
            </a:r>
          </a:p>
          <a:p>
            <a:r>
              <a:rPr lang="en-US" sz="1600" dirty="0">
                <a:latin typeface="Calibri" panose="020F0502020204030204" pitchFamily="34" charset="0"/>
                <a:cs typeface="Calibri" panose="020F0502020204030204" pitchFamily="34" charset="0"/>
              </a:rPr>
              <a:t>While facilitating, advance through to slides to provide a visual aid for all instructions.</a:t>
            </a:r>
          </a:p>
        </p:txBody>
      </p:sp>
      <p:sp>
        <p:nvSpPr>
          <p:cNvPr id="21" name="Content Placeholder 5">
            <a:extLst>
              <a:ext uri="{FF2B5EF4-FFF2-40B4-BE49-F238E27FC236}">
                <a16:creationId xmlns:a16="http://schemas.microsoft.com/office/drawing/2014/main" id="{171A6628-45D4-F851-4EB9-D92B4D06E29E}"/>
              </a:ext>
            </a:extLst>
          </p:cNvPr>
          <p:cNvSpPr txBox="1">
            <a:spLocks/>
          </p:cNvSpPr>
          <p:nvPr/>
        </p:nvSpPr>
        <p:spPr>
          <a:xfrm>
            <a:off x="7487503" y="3135175"/>
            <a:ext cx="3090332" cy="493215"/>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b="0" i="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b="0" i="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4"/>
                </a:solidFill>
              </a:rPr>
              <a:t>Step Three</a:t>
            </a:r>
          </a:p>
        </p:txBody>
      </p:sp>
    </p:spTree>
    <p:extLst>
      <p:ext uri="{BB962C8B-B14F-4D97-AF65-F5344CB8AC3E}">
        <p14:creationId xmlns:p14="http://schemas.microsoft.com/office/powerpoint/2010/main" val="4005422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D4638B-0F53-ACDC-33EA-D4AD09F2A3BB}"/>
              </a:ext>
            </a:extLst>
          </p:cNvPr>
          <p:cNvSpPr>
            <a:spLocks noGrp="1"/>
          </p:cNvSpPr>
          <p:nvPr>
            <p:ph idx="10"/>
          </p:nvPr>
        </p:nvSpPr>
        <p:spPr>
          <a:xfrm>
            <a:off x="848141" y="1171008"/>
            <a:ext cx="9537637" cy="1831975"/>
          </a:xfrm>
        </p:spPr>
        <p:txBody>
          <a:bodyPr vert="horz" lIns="91440" tIns="45720" rIns="91440" bIns="45720" rtlCol="0" anchor="t">
            <a:normAutofit fontScale="92500" lnSpcReduction="20000"/>
          </a:bodyPr>
          <a:lstStyle/>
          <a:p>
            <a:pPr marL="0" indent="0">
              <a:lnSpc>
                <a:spcPct val="114000"/>
              </a:lnSpc>
              <a:buNone/>
            </a:pPr>
            <a:r>
              <a:rPr lang="en-US" sz="2000" i="1" dirty="0"/>
              <a:t>To cite this resource, please use the suggested citation below:</a:t>
            </a:r>
          </a:p>
          <a:p>
            <a:pPr marL="0" indent="0">
              <a:lnSpc>
                <a:spcPct val="114000"/>
              </a:lnSpc>
              <a:buNone/>
            </a:pPr>
            <a:endParaRPr lang="en-US" sz="2000" i="1" dirty="0"/>
          </a:p>
          <a:p>
            <a:pPr marL="460375" indent="-449263">
              <a:lnSpc>
                <a:spcPct val="114000"/>
              </a:lnSpc>
              <a:buNone/>
            </a:pPr>
            <a:r>
              <a:rPr lang="en-US" sz="2000" dirty="0">
                <a:latin typeface="Candara"/>
              </a:rPr>
              <a:t>Connor, E.S. &amp; Natalie, P., Garrido, M., Desiderio, G., </a:t>
            </a:r>
            <a:r>
              <a:rPr lang="en-US" sz="2000" dirty="0" err="1">
                <a:latin typeface="Candara"/>
              </a:rPr>
              <a:t>Devoto</a:t>
            </a:r>
            <a:r>
              <a:rPr lang="en-US" sz="2000" dirty="0">
                <a:latin typeface="Candara"/>
              </a:rPr>
              <a:t>, B. (2025). Serenity Moments: A step-by-step guide to facilitating serenity moments [Guide]. Healthy Teen Network. </a:t>
            </a:r>
            <a:r>
              <a:rPr lang="en-US" sz="2000" dirty="0">
                <a:latin typeface="Candara"/>
                <a:hlinkClick r:id="rId3"/>
              </a:rPr>
              <a:t>www.HealthyTeenNetwork.org/Thrivology/Resources/Serenity-Moments/</a:t>
            </a:r>
            <a:r>
              <a:rPr lang="en-US" sz="2000" dirty="0">
                <a:latin typeface="Candara"/>
              </a:rPr>
              <a:t> </a:t>
            </a:r>
          </a:p>
        </p:txBody>
      </p:sp>
    </p:spTree>
    <p:extLst>
      <p:ext uri="{BB962C8B-B14F-4D97-AF65-F5344CB8AC3E}">
        <p14:creationId xmlns:p14="http://schemas.microsoft.com/office/powerpoint/2010/main" val="3473382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1" descr="A box with a variety of items&#10;&#10;Description automatically generated">
            <a:extLst>
              <a:ext uri="{FF2B5EF4-FFF2-40B4-BE49-F238E27FC236}">
                <a16:creationId xmlns:a16="http://schemas.microsoft.com/office/drawing/2014/main" id="{8C3AA713-629C-F532-E339-9C062DBC641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216105"/>
            <a:ext cx="12192000" cy="6858000"/>
          </a:xfrm>
          <a:prstGeom prst="rect">
            <a:avLst/>
          </a:prstGeom>
        </p:spPr>
      </p:pic>
      <p:sp>
        <p:nvSpPr>
          <p:cNvPr id="8" name="TextBox 7">
            <a:extLst>
              <a:ext uri="{FF2B5EF4-FFF2-40B4-BE49-F238E27FC236}">
                <a16:creationId xmlns:a16="http://schemas.microsoft.com/office/drawing/2014/main" id="{8FE93312-70F8-F474-8430-814D2BF473AA}"/>
              </a:ext>
            </a:extLst>
          </p:cNvPr>
          <p:cNvSpPr txBox="1"/>
          <p:nvPr/>
        </p:nvSpPr>
        <p:spPr>
          <a:xfrm>
            <a:off x="314773" y="6409354"/>
            <a:ext cx="7065818" cy="276999"/>
          </a:xfrm>
          <a:prstGeom prst="rect">
            <a:avLst/>
          </a:prstGeom>
          <a:noFill/>
        </p:spPr>
        <p:txBody>
          <a:bodyPr wrap="square">
            <a:spAutoFit/>
          </a:bodyPr>
          <a:lstStyle/>
          <a:p>
            <a:r>
              <a:rPr lang="en-US" sz="1200" dirty="0">
                <a:solidFill>
                  <a:srgbClr val="010019"/>
                </a:solidFill>
              </a:rPr>
              <a:t>HealthyTeenNetwork.org/Thrivology/Resources/Serenity-Collection/</a:t>
            </a:r>
          </a:p>
        </p:txBody>
      </p:sp>
      <p:pic>
        <p:nvPicPr>
          <p:cNvPr id="9" name="Picture 8" descr="A qr code on a black background&#10;&#10;AI-generated content may be incorrect.">
            <a:extLst>
              <a:ext uri="{FF2B5EF4-FFF2-40B4-BE49-F238E27FC236}">
                <a16:creationId xmlns:a16="http://schemas.microsoft.com/office/drawing/2014/main" id="{89AB9625-A477-8ED2-F71A-16F2FD10CEA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14773" y="5250294"/>
            <a:ext cx="1139954" cy="1159060"/>
          </a:xfrm>
          <a:prstGeom prst="rect">
            <a:avLst/>
          </a:prstGeom>
        </p:spPr>
      </p:pic>
    </p:spTree>
    <p:extLst>
      <p:ext uri="{BB962C8B-B14F-4D97-AF65-F5344CB8AC3E}">
        <p14:creationId xmlns:p14="http://schemas.microsoft.com/office/powerpoint/2010/main" val="2676498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84B55-26C9-6D2E-E95C-7E8DB2F705DA}"/>
              </a:ext>
            </a:extLst>
          </p:cNvPr>
          <p:cNvSpPr>
            <a:spLocks noGrp="1"/>
          </p:cNvSpPr>
          <p:nvPr>
            <p:ph type="ctrTitle"/>
          </p:nvPr>
        </p:nvSpPr>
        <p:spPr/>
        <p:txBody>
          <a:bodyPr/>
          <a:lstStyle/>
          <a:p>
            <a:r>
              <a:rPr lang="en-US" dirty="0">
                <a:latin typeface="Candara"/>
              </a:rPr>
              <a:t>Serenity Moment</a:t>
            </a:r>
            <a:endParaRPr lang="en-US" dirty="0"/>
          </a:p>
        </p:txBody>
      </p:sp>
      <p:sp>
        <p:nvSpPr>
          <p:cNvPr id="9" name="Content Placeholder 3">
            <a:extLst>
              <a:ext uri="{FF2B5EF4-FFF2-40B4-BE49-F238E27FC236}">
                <a16:creationId xmlns:a16="http://schemas.microsoft.com/office/drawing/2014/main" id="{3AC629BF-DD53-6C4F-9E96-D1D1A66E7EB6}"/>
              </a:ext>
            </a:extLst>
          </p:cNvPr>
          <p:cNvSpPr txBox="1">
            <a:spLocks/>
          </p:cNvSpPr>
          <p:nvPr/>
        </p:nvSpPr>
        <p:spPr>
          <a:xfrm>
            <a:off x="848447" y="3970614"/>
            <a:ext cx="6953770" cy="401875"/>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2"/>
                </a:solidFill>
                <a:latin typeface="Candara" panose="020E0502030303020204" pitchFamily="34" charset="0"/>
                <a:ea typeface="+mn-ea"/>
                <a:cs typeface="+mn-cs"/>
              </a:defRPr>
            </a:lvl1pPr>
            <a:lvl2pPr marL="457200" indent="0" algn="ctr" defTabSz="914400" rtl="0" eaLnBrk="1" latinLnBrk="0" hangingPunct="1">
              <a:lnSpc>
                <a:spcPct val="100000"/>
              </a:lnSpc>
              <a:spcBef>
                <a:spcPts val="500"/>
              </a:spcBef>
              <a:buFont typeface="Courier New" panose="02070309020205020404" pitchFamily="49" charset="0"/>
              <a:buNone/>
              <a:defRPr sz="2000" b="0" i="0" kern="1200">
                <a:solidFill>
                  <a:schemeClr val="tx1"/>
                </a:solidFill>
                <a:latin typeface="Candara" panose="020E0502030303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Candara" panose="020E0502030303020204" pitchFamily="34" charset="0"/>
                <a:ea typeface="+mn-ea"/>
                <a:cs typeface="+mn-cs"/>
              </a:defRPr>
            </a:lvl3pPr>
            <a:lvl4pPr marL="1371600" indent="0" algn="ctr" defTabSz="914400" rtl="0" eaLnBrk="1" latinLnBrk="0" hangingPunct="1">
              <a:lnSpc>
                <a:spcPct val="100000"/>
              </a:lnSpc>
              <a:spcBef>
                <a:spcPts val="500"/>
              </a:spcBef>
              <a:buFont typeface="Courier New" panose="02070309020205020404" pitchFamily="49" charset="0"/>
              <a:buNone/>
              <a:defRPr sz="1600" b="0" i="0" kern="1200">
                <a:solidFill>
                  <a:schemeClr val="tx1"/>
                </a:solidFill>
                <a:latin typeface="Candara" panose="020E0502030303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b="0" i="0" kern="1200">
                <a:solidFill>
                  <a:schemeClr val="tx1"/>
                </a:solidFill>
                <a:latin typeface="Candara" panose="020E05020303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Candara"/>
              </a:rPr>
              <a:t>See</a:t>
            </a:r>
            <a:endParaRPr lang="en-US" dirty="0"/>
          </a:p>
        </p:txBody>
      </p:sp>
    </p:spTree>
    <p:extLst>
      <p:ext uri="{BB962C8B-B14F-4D97-AF65-F5344CB8AC3E}">
        <p14:creationId xmlns:p14="http://schemas.microsoft.com/office/powerpoint/2010/main" val="2885476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37CE5-DEEA-3A94-F2B4-8CB0CE835640}"/>
              </a:ext>
            </a:extLst>
          </p:cNvPr>
          <p:cNvSpPr>
            <a:spLocks noGrp="1"/>
          </p:cNvSpPr>
          <p:nvPr>
            <p:ph type="title"/>
          </p:nvPr>
        </p:nvSpPr>
        <p:spPr/>
        <p:txBody>
          <a:bodyPr/>
          <a:lstStyle/>
          <a:p>
            <a:r>
              <a:rPr lang="en-US" dirty="0"/>
              <a:t>Introduction</a:t>
            </a:r>
          </a:p>
        </p:txBody>
      </p:sp>
      <p:sp>
        <p:nvSpPr>
          <p:cNvPr id="3" name="Slide Number Placeholder 2">
            <a:extLst>
              <a:ext uri="{FF2B5EF4-FFF2-40B4-BE49-F238E27FC236}">
                <a16:creationId xmlns:a16="http://schemas.microsoft.com/office/drawing/2014/main" id="{2FADA65F-5A4E-5183-EC8B-29643110C99E}"/>
              </a:ext>
            </a:extLst>
          </p:cNvPr>
          <p:cNvSpPr>
            <a:spLocks noGrp="1"/>
          </p:cNvSpPr>
          <p:nvPr>
            <p:ph type="sldNum" sz="quarter" idx="4"/>
          </p:nvPr>
        </p:nvSpPr>
        <p:spPr/>
        <p:txBody>
          <a:bodyPr/>
          <a:lstStyle/>
          <a:p>
            <a:fld id="{E0FBAB2F-7243-524A-A6FA-B4E264E14B2A}" type="slidenum">
              <a:rPr lang="en-US" smtClean="0"/>
              <a:pPr/>
              <a:t>8</a:t>
            </a:fld>
            <a:endParaRPr lang="en-US" dirty="0"/>
          </a:p>
        </p:txBody>
      </p:sp>
      <p:sp>
        <p:nvSpPr>
          <p:cNvPr id="5" name="Content Placeholder 3">
            <a:extLst>
              <a:ext uri="{FF2B5EF4-FFF2-40B4-BE49-F238E27FC236}">
                <a16:creationId xmlns:a16="http://schemas.microsoft.com/office/drawing/2014/main" id="{F791B98F-E4E7-192A-150F-8E649FCE8312}"/>
              </a:ext>
            </a:extLst>
          </p:cNvPr>
          <p:cNvSpPr txBox="1">
            <a:spLocks/>
          </p:cNvSpPr>
          <p:nvPr/>
        </p:nvSpPr>
        <p:spPr>
          <a:xfrm>
            <a:off x="839788" y="1813961"/>
            <a:ext cx="8893492" cy="4362086"/>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400" b="0" i="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100000"/>
              </a:lnSpc>
              <a:spcBef>
                <a:spcPts val="500"/>
              </a:spcBef>
              <a:buFont typeface="Courier New" panose="02070309020205020404" pitchFamily="49" charset="0"/>
              <a:buChar char="o"/>
              <a:defRPr sz="1800" b="0" i="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600"/>
              </a:spcBef>
              <a:buFont typeface="Arial" panose="020B0604020202020204" pitchFamily="34" charset="0"/>
              <a:buNone/>
            </a:pPr>
            <a:r>
              <a:rPr lang="en-US" sz="1800" b="1" i="0" dirty="0">
                <a:solidFill>
                  <a:schemeClr val="tx2"/>
                </a:solidFill>
                <a:effectLst/>
                <a:highlight>
                  <a:srgbClr val="FFFFFF"/>
                </a:highlight>
              </a:rPr>
              <a:t>What are Serenity Moments?</a:t>
            </a:r>
          </a:p>
          <a:p>
            <a:pPr marL="0" indent="0">
              <a:lnSpc>
                <a:spcPct val="120000"/>
              </a:lnSpc>
              <a:spcBef>
                <a:spcPts val="1600"/>
              </a:spcBef>
              <a:buFont typeface="Arial" panose="020B0604020202020204" pitchFamily="34" charset="0"/>
              <a:buNone/>
            </a:pPr>
            <a:r>
              <a:rPr lang="en-US" sz="1800" b="0" i="0" dirty="0">
                <a:effectLst/>
                <a:highlight>
                  <a:srgbClr val="FFFFFF"/>
                </a:highlight>
              </a:rPr>
              <a:t>Serenity Moments are quick and intentional sensory experiences. Today we are going to focus on something we can see. </a:t>
            </a:r>
          </a:p>
          <a:p>
            <a:pPr marL="0" indent="0">
              <a:lnSpc>
                <a:spcPct val="120000"/>
              </a:lnSpc>
              <a:spcBef>
                <a:spcPts val="1600"/>
              </a:spcBef>
              <a:buFont typeface="Arial" panose="020B0604020202020204" pitchFamily="34" charset="0"/>
              <a:buNone/>
            </a:pPr>
            <a:r>
              <a:rPr lang="en-US" sz="1800" b="1" dirty="0">
                <a:solidFill>
                  <a:schemeClr val="tx2"/>
                </a:solidFill>
                <a:highlight>
                  <a:srgbClr val="FFFFFF"/>
                </a:highlight>
              </a:rPr>
              <a:t>Why are we doing a Serenity Moment?</a:t>
            </a:r>
            <a:endParaRPr lang="en-US" sz="1800" b="1" i="0" dirty="0">
              <a:solidFill>
                <a:schemeClr val="tx2"/>
              </a:solidFill>
              <a:effectLst/>
              <a:highlight>
                <a:srgbClr val="FFFFFF"/>
              </a:highlight>
            </a:endParaRPr>
          </a:p>
          <a:p>
            <a:pPr marL="0" indent="0">
              <a:lnSpc>
                <a:spcPct val="120000"/>
              </a:lnSpc>
              <a:spcBef>
                <a:spcPts val="1600"/>
              </a:spcBef>
              <a:buFont typeface="Arial" panose="020B0604020202020204" pitchFamily="34" charset="0"/>
              <a:buNone/>
            </a:pPr>
            <a:r>
              <a:rPr lang="en-US" sz="1800" b="0" i="0" dirty="0">
                <a:effectLst/>
                <a:highlight>
                  <a:srgbClr val="FFFFFF"/>
                </a:highlight>
              </a:rPr>
              <a:t>We carry the heavy burden of the trauma we encounter in our work, along with the weight of our lived experiences. This Serenity Moment will give us both the space and resources to practice a moment of self-care right here and now. </a:t>
            </a:r>
          </a:p>
          <a:p>
            <a:pPr marL="0" indent="0">
              <a:lnSpc>
                <a:spcPct val="120000"/>
              </a:lnSpc>
              <a:spcBef>
                <a:spcPts val="1600"/>
              </a:spcBef>
              <a:buFont typeface="Arial" panose="020B0604020202020204" pitchFamily="34" charset="0"/>
              <a:buNone/>
            </a:pPr>
            <a:r>
              <a:rPr lang="en-US" sz="1800" b="1" dirty="0">
                <a:solidFill>
                  <a:schemeClr val="tx2"/>
                </a:solidFill>
                <a:highlight>
                  <a:srgbClr val="FFFFFF"/>
                </a:highlight>
              </a:rPr>
              <a:t>How do we do a Serenity Moment?</a:t>
            </a:r>
          </a:p>
          <a:p>
            <a:pPr marL="0" indent="0">
              <a:lnSpc>
                <a:spcPct val="120000"/>
              </a:lnSpc>
              <a:spcBef>
                <a:spcPts val="1600"/>
              </a:spcBef>
              <a:buFont typeface="Arial" panose="020B0604020202020204" pitchFamily="34" charset="0"/>
              <a:buNone/>
            </a:pPr>
            <a:r>
              <a:rPr lang="en-US" sz="1800" i="0" dirty="0">
                <a:effectLst/>
                <a:highlight>
                  <a:srgbClr val="FFFFFF"/>
                </a:highlight>
              </a:rPr>
              <a:t>We will move through a three</a:t>
            </a:r>
            <a:r>
              <a:rPr lang="en-US" sz="1800" dirty="0">
                <a:highlight>
                  <a:srgbClr val="FFFFFF"/>
                </a:highlight>
              </a:rPr>
              <a:t>-</a:t>
            </a:r>
            <a:r>
              <a:rPr lang="en-US" sz="1800" i="0" dirty="0">
                <a:effectLst/>
                <a:highlight>
                  <a:srgbClr val="FFFFFF"/>
                </a:highlight>
              </a:rPr>
              <a:t>minute activity together using the object in front of you. You can do this same activity outside of this space to experience a Serenity Moment.  </a:t>
            </a:r>
          </a:p>
        </p:txBody>
      </p:sp>
    </p:spTree>
    <p:extLst>
      <p:ext uri="{BB962C8B-B14F-4D97-AF65-F5344CB8AC3E}">
        <p14:creationId xmlns:p14="http://schemas.microsoft.com/office/powerpoint/2010/main" val="3150438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CD18-CF8E-7E94-98CE-FC5EF4948348}"/>
              </a:ext>
            </a:extLst>
          </p:cNvPr>
          <p:cNvSpPr>
            <a:spLocks noGrp="1"/>
          </p:cNvSpPr>
          <p:nvPr>
            <p:ph type="title"/>
          </p:nvPr>
        </p:nvSpPr>
        <p:spPr/>
        <p:txBody>
          <a:bodyPr/>
          <a:lstStyle/>
          <a:p>
            <a:r>
              <a:rPr lang="en-US" dirty="0"/>
              <a:t>Observe</a:t>
            </a:r>
          </a:p>
        </p:txBody>
      </p:sp>
      <p:sp>
        <p:nvSpPr>
          <p:cNvPr id="3" name="Slide Number Placeholder 2">
            <a:extLst>
              <a:ext uri="{FF2B5EF4-FFF2-40B4-BE49-F238E27FC236}">
                <a16:creationId xmlns:a16="http://schemas.microsoft.com/office/drawing/2014/main" id="{DFC81F4A-B125-C7EC-342D-B7E924C58654}"/>
              </a:ext>
            </a:extLst>
          </p:cNvPr>
          <p:cNvSpPr>
            <a:spLocks noGrp="1"/>
          </p:cNvSpPr>
          <p:nvPr>
            <p:ph type="sldNum" sz="quarter" idx="4"/>
          </p:nvPr>
        </p:nvSpPr>
        <p:spPr/>
        <p:txBody>
          <a:bodyPr/>
          <a:lstStyle/>
          <a:p>
            <a:fld id="{E0FBAB2F-7243-524A-A6FA-B4E264E14B2A}" type="slidenum">
              <a:rPr lang="en-US" smtClean="0"/>
              <a:pPr/>
              <a:t>9</a:t>
            </a:fld>
            <a:endParaRPr lang="en-US" dirty="0"/>
          </a:p>
        </p:txBody>
      </p:sp>
      <p:sp>
        <p:nvSpPr>
          <p:cNvPr id="4" name="Content Placeholder 3">
            <a:extLst>
              <a:ext uri="{FF2B5EF4-FFF2-40B4-BE49-F238E27FC236}">
                <a16:creationId xmlns:a16="http://schemas.microsoft.com/office/drawing/2014/main" id="{8E7F4A02-770A-B78B-4A90-EFD9E417212E}"/>
              </a:ext>
            </a:extLst>
          </p:cNvPr>
          <p:cNvSpPr>
            <a:spLocks noGrp="1"/>
          </p:cNvSpPr>
          <p:nvPr>
            <p:ph idx="10"/>
          </p:nvPr>
        </p:nvSpPr>
        <p:spPr/>
        <p:txBody>
          <a:bodyPr>
            <a:normAutofit/>
          </a:bodyPr>
          <a:lstStyle/>
          <a:p>
            <a:pPr marL="0" indent="0">
              <a:buNone/>
            </a:pPr>
            <a:r>
              <a:rPr lang="en-US" sz="2600" b="1" dirty="0"/>
              <a:t>Look at the image. Let your eyes wonder over the entire piece, taking in the general impression.</a:t>
            </a:r>
          </a:p>
          <a:p>
            <a:r>
              <a:rPr lang="en-US" sz="2600" dirty="0"/>
              <a:t>What is your first impression of the image?</a:t>
            </a:r>
          </a:p>
          <a:p>
            <a:r>
              <a:rPr lang="en-US" sz="2600" dirty="0"/>
              <a:t>What stands out to you initially?</a:t>
            </a:r>
          </a:p>
          <a:p>
            <a:pPr marL="0" indent="0">
              <a:buNone/>
            </a:pPr>
            <a:endParaRPr lang="en-US" sz="2600" dirty="0"/>
          </a:p>
          <a:p>
            <a:pPr marL="0" indent="0">
              <a:buNone/>
            </a:pPr>
            <a:r>
              <a:rPr lang="en-US" sz="2600" b="1" dirty="0"/>
              <a:t>Examine the details. </a:t>
            </a:r>
          </a:p>
          <a:p>
            <a:r>
              <a:rPr lang="en-US" sz="2600" dirty="0"/>
              <a:t>How do the colors, shapes, lines, and textures interact?</a:t>
            </a:r>
          </a:p>
          <a:p>
            <a:r>
              <a:rPr lang="en-US" sz="2600" dirty="0"/>
              <a:t>What details do you notice as you look closer?</a:t>
            </a:r>
          </a:p>
          <a:p>
            <a:endParaRPr lang="en-US" sz="2600" dirty="0"/>
          </a:p>
        </p:txBody>
      </p:sp>
    </p:spTree>
    <p:extLst>
      <p:ext uri="{BB962C8B-B14F-4D97-AF65-F5344CB8AC3E}">
        <p14:creationId xmlns:p14="http://schemas.microsoft.com/office/powerpoint/2010/main" val="412148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0B2C35"/>
      </a:dk1>
      <a:lt1>
        <a:srgbClr val="FFFFFF"/>
      </a:lt1>
      <a:dk2>
        <a:srgbClr val="004F76"/>
      </a:dk2>
      <a:lt2>
        <a:srgbClr val="FF0045"/>
      </a:lt2>
      <a:accent1>
        <a:srgbClr val="F05270"/>
      </a:accent1>
      <a:accent2>
        <a:srgbClr val="101B30"/>
      </a:accent2>
      <a:accent3>
        <a:srgbClr val="DAD5CD"/>
      </a:accent3>
      <a:accent4>
        <a:srgbClr val="298DAB"/>
      </a:accent4>
      <a:accent5>
        <a:srgbClr val="152F47"/>
      </a:accent5>
      <a:accent6>
        <a:srgbClr val="D9D4CD"/>
      </a:accent6>
      <a:hlink>
        <a:srgbClr val="288DAA"/>
      </a:hlink>
      <a:folHlink>
        <a:srgbClr val="004D7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 Thrivology PPT Template" id="{CBAA8F97-F711-7B4F-AC37-B8F2514E436D}" vid="{256EE320-26AE-4144-B031-8924B7F785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2862649-45f2-4fe0-840a-4977e48d7d08">
      <Terms xmlns="http://schemas.microsoft.com/office/infopath/2007/PartnerControls"/>
    </lcf76f155ced4ddcb4097134ff3c332f>
    <TaxCatchAll xmlns="a71b973f-97fd-4769-b25c-97c4265b495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6D194C410AA24CBE8FCE6134800CE7" ma:contentTypeVersion="14" ma:contentTypeDescription="Create a new document." ma:contentTypeScope="" ma:versionID="88fe14848a186417af4655ffcb356e97">
  <xsd:schema xmlns:xsd="http://www.w3.org/2001/XMLSchema" xmlns:xs="http://www.w3.org/2001/XMLSchema" xmlns:p="http://schemas.microsoft.com/office/2006/metadata/properties" xmlns:ns2="32862649-45f2-4fe0-840a-4977e48d7d08" xmlns:ns3="a71b973f-97fd-4769-b25c-97c4265b495d" targetNamespace="http://schemas.microsoft.com/office/2006/metadata/properties" ma:root="true" ma:fieldsID="b6146d222b03b7a9af42c25693e38976" ns2:_="" ns3:_="">
    <xsd:import namespace="32862649-45f2-4fe0-840a-4977e48d7d08"/>
    <xsd:import namespace="a71b973f-97fd-4769-b25c-97c4265b49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862649-45f2-4fe0-840a-4977e48d7d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1b973f-97fd-4769-b25c-97c4265b49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80cdbe7-c6b4-4b77-be97-e74823b0b5c7}" ma:internalName="TaxCatchAll" ma:showField="CatchAllData" ma:web="a71b973f-97fd-4769-b25c-97c4265b495d">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9FEA2E-D165-4F9D-8398-8EB3A675873E}">
  <ds:schemaRefs>
    <ds:schemaRef ds:uri="32862649-45f2-4fe0-840a-4977e48d7d08"/>
    <ds:schemaRef ds:uri="a71b973f-97fd-4769-b25c-97c4265b495d"/>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5976890-D9D6-41F9-91DE-98A97A2CDE11}">
  <ds:schemaRefs>
    <ds:schemaRef ds:uri="http://schemas.microsoft.com/sharepoint/v3/contenttype/forms"/>
  </ds:schemaRefs>
</ds:datastoreItem>
</file>

<file path=customXml/itemProps3.xml><?xml version="1.0" encoding="utf-8"?>
<ds:datastoreItem xmlns:ds="http://schemas.openxmlformats.org/officeDocument/2006/customXml" ds:itemID="{E5C233AE-E826-4F09-9EE3-C768AB4EA0B9}">
  <ds:schemaRefs>
    <ds:schemaRef ds:uri="32862649-45f2-4fe0-840a-4977e48d7d08"/>
    <ds:schemaRef ds:uri="a71b973f-97fd-4769-b25c-97c4265b49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36</TotalTime>
  <Words>2505</Words>
  <Application>Microsoft Macintosh PowerPoint</Application>
  <PresentationFormat>Widescreen</PresentationFormat>
  <Paragraphs>247</Paragraphs>
  <Slides>36</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Calibri Light</vt:lpstr>
      <vt:lpstr>Candara</vt:lpstr>
      <vt:lpstr>Courier New</vt:lpstr>
      <vt:lpstr>Symbol</vt:lpstr>
      <vt:lpstr>Office Theme</vt:lpstr>
      <vt:lpstr> Serenity Moments A Step-by-Step Guide to Facilitating Serenity Moments  Facilitation Slides</vt:lpstr>
      <vt:lpstr>PowerPoint Presentation</vt:lpstr>
      <vt:lpstr>PowerPoint Presentation</vt:lpstr>
      <vt:lpstr>Instructions</vt:lpstr>
      <vt:lpstr>PowerPoint Presentation</vt:lpstr>
      <vt:lpstr>PowerPoint Presentation</vt:lpstr>
      <vt:lpstr>Serenity Moment</vt:lpstr>
      <vt:lpstr>Introduction</vt:lpstr>
      <vt:lpstr>Observe</vt:lpstr>
      <vt:lpstr>See</vt:lpstr>
      <vt:lpstr>Reflect</vt:lpstr>
      <vt:lpstr>Debrief</vt:lpstr>
      <vt:lpstr>Serenity Moment</vt:lpstr>
      <vt:lpstr>Introduction</vt:lpstr>
      <vt:lpstr>Observe</vt:lpstr>
      <vt:lpstr>Hear</vt:lpstr>
      <vt:lpstr>Reflect</vt:lpstr>
      <vt:lpstr>Debrief</vt:lpstr>
      <vt:lpstr>Serenity Moment</vt:lpstr>
      <vt:lpstr>Introduction</vt:lpstr>
      <vt:lpstr>Observe</vt:lpstr>
      <vt:lpstr>Touch</vt:lpstr>
      <vt:lpstr>Reflect</vt:lpstr>
      <vt:lpstr>Debrief</vt:lpstr>
      <vt:lpstr>Serenity Moment</vt:lpstr>
      <vt:lpstr>Introduction</vt:lpstr>
      <vt:lpstr>Observe</vt:lpstr>
      <vt:lpstr>Smell</vt:lpstr>
      <vt:lpstr>Reflect</vt:lpstr>
      <vt:lpstr>Debrief</vt:lpstr>
      <vt:lpstr>Serenity Moment</vt:lpstr>
      <vt:lpstr>Introduction</vt:lpstr>
      <vt:lpstr>Observe</vt:lpstr>
      <vt:lpstr>Taste</vt:lpstr>
      <vt:lpstr>Reflect</vt:lpstr>
      <vt:lpstr>Debrief</vt:lpstr>
    </vt:vector>
  </TitlesOfParts>
  <Manager/>
  <Company/>
  <LinksUpToDate>false</LinksUpToDate>
  <SharedDoc>false</SharedDoc>
  <HyperlinkBase>www.thrivology.com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Do-it-yourself Serenity Kit</dc:title>
  <dc:subject/>
  <dc:creator>Patricia Natalie</dc:creator>
  <cp:keywords>Research-to-practice, adolescent health, sexual health, reproductive health, teen pregnancy, innovation, human-centered design, design thinking, youth-supporting professionals, teen, adolescent, youth, young adults, lgbtq, trauma-informed, inclusive</cp:keywords>
  <dc:description/>
  <cp:lastModifiedBy>Gina Desiderio</cp:lastModifiedBy>
  <cp:revision>24</cp:revision>
  <cp:lastPrinted>2024-09-19T21:30:32Z</cp:lastPrinted>
  <dcterms:created xsi:type="dcterms:W3CDTF">2024-01-30T00:48:57Z</dcterms:created>
  <dcterms:modified xsi:type="dcterms:W3CDTF">2025-02-11T19:33:25Z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0x0101006B6D194C410AA24CBE8FCE6134800CE7</vt:lpwstr>
  </property>
</Properties>
</file>