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3" r:id="rId5"/>
    <p:sldId id="259" r:id="rId6"/>
    <p:sldId id="264" r:id="rId7"/>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3453"/>
    <a:srgbClr val="007272"/>
    <a:srgbClr val="6BD7CF"/>
    <a:srgbClr val="DCA581"/>
    <a:srgbClr val="68352D"/>
    <a:srgbClr val="FFFFFF"/>
    <a:srgbClr val="81BBA1"/>
    <a:srgbClr val="7DD4D8"/>
    <a:srgbClr val="7EB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5" autoAdjust="0"/>
    <p:restoredTop sz="94660"/>
  </p:normalViewPr>
  <p:slideViewPr>
    <p:cSldViewPr snapToGrid="0">
      <p:cViewPr varScale="1">
        <p:scale>
          <a:sx n="106" d="100"/>
          <a:sy n="106" d="100"/>
        </p:scale>
        <p:origin x="35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123FFC-D03D-4AB8-AAF9-FBD2F087B028}"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134060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23FFC-D03D-4AB8-AAF9-FBD2F087B028}"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133383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23FFC-D03D-4AB8-AAF9-FBD2F087B028}"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86939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23FFC-D03D-4AB8-AAF9-FBD2F087B028}"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52838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123FFC-D03D-4AB8-AAF9-FBD2F087B028}"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21751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123FFC-D03D-4AB8-AAF9-FBD2F087B028}" type="datetimeFigureOut">
              <a:rPr lang="en-US" smtClean="0"/>
              <a:t>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485869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123FFC-D03D-4AB8-AAF9-FBD2F087B028}" type="datetimeFigureOut">
              <a:rPr lang="en-US" smtClean="0"/>
              <a:t>3/10/22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36025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123FFC-D03D-4AB8-AAF9-FBD2F087B028}" type="datetimeFigureOut">
              <a:rPr lang="en-US" smtClean="0"/>
              <a:t>3/10/22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29358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23FFC-D03D-4AB8-AAF9-FBD2F087B028}" type="datetimeFigureOut">
              <a:rPr lang="en-US" smtClean="0"/>
              <a:t>3/10/22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838034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123FFC-D03D-4AB8-AAF9-FBD2F087B028}" type="datetimeFigureOut">
              <a:rPr lang="en-US" smtClean="0"/>
              <a:t>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178759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123FFC-D03D-4AB8-AAF9-FBD2F087B028}" type="datetimeFigureOut">
              <a:rPr lang="en-US" smtClean="0"/>
              <a:t>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0C662-37E3-40D6-82B9-3DA5D72FD949}" type="slidenum">
              <a:rPr lang="en-US" smtClean="0"/>
              <a:t>‹#›</a:t>
            </a:fld>
            <a:endParaRPr lang="en-US"/>
          </a:p>
        </p:txBody>
      </p:sp>
    </p:spTree>
    <p:extLst>
      <p:ext uri="{BB962C8B-B14F-4D97-AF65-F5344CB8AC3E}">
        <p14:creationId xmlns:p14="http://schemas.microsoft.com/office/powerpoint/2010/main" val="2014424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51123FFC-D03D-4AB8-AAF9-FBD2F087B028}" type="datetimeFigureOut">
              <a:rPr lang="en-US" smtClean="0"/>
              <a:t>3/10/22</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880C662-37E3-40D6-82B9-3DA5D72FD949}" type="slidenum">
              <a:rPr lang="en-US" smtClean="0"/>
              <a:t>‹#›</a:t>
            </a:fld>
            <a:endParaRPr lang="en-US"/>
          </a:p>
        </p:txBody>
      </p:sp>
    </p:spTree>
    <p:extLst>
      <p:ext uri="{BB962C8B-B14F-4D97-AF65-F5344CB8AC3E}">
        <p14:creationId xmlns:p14="http://schemas.microsoft.com/office/powerpoint/2010/main" val="85098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7920"/>
            <a:ext cx="6858331" cy="3198132"/>
          </a:xfrm>
          <a:prstGeom prst="rect">
            <a:avLst/>
          </a:prstGeom>
        </p:spPr>
      </p:pic>
      <p:sp>
        <p:nvSpPr>
          <p:cNvPr id="3" name="Subtitle 2"/>
          <p:cNvSpPr>
            <a:spLocks noGrp="1"/>
          </p:cNvSpPr>
          <p:nvPr>
            <p:ph type="subTitle" idx="1"/>
          </p:nvPr>
        </p:nvSpPr>
        <p:spPr>
          <a:xfrm>
            <a:off x="817132" y="8030659"/>
            <a:ext cx="5224061" cy="628599"/>
          </a:xfrm>
        </p:spPr>
        <p:txBody>
          <a:bodyPr>
            <a:noAutofit/>
          </a:bodyPr>
          <a:lstStyle/>
          <a:p>
            <a:r>
              <a:rPr lang="en-US" sz="800" dirty="0">
                <a:solidFill>
                  <a:srgbClr val="0C3453"/>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a:t>
            </a:r>
            <a:r>
              <a:rPr lang="en-US" sz="700" dirty="0">
                <a:solidFill>
                  <a:srgbClr val="0C3453"/>
                </a:solidFill>
                <a:latin typeface="Fieldwork 03 Geo Light" pitchFamily="50" charset="0"/>
              </a:rPr>
              <a:t>presented</a:t>
            </a:r>
            <a:r>
              <a:rPr lang="en-US" sz="800" dirty="0">
                <a:solidFill>
                  <a:srgbClr val="0C3453"/>
                </a:solidFill>
                <a:latin typeface="Fieldwork 03 Geo Light" pitchFamily="50" charset="0"/>
              </a:rPr>
              <a:t> are those of the author and shall not be construed as the official position or policy, nor any endorsement, by HHS, the Federal Government, or the Maryland Department of Health.</a:t>
            </a:r>
          </a:p>
        </p:txBody>
      </p:sp>
      <p:sp>
        <p:nvSpPr>
          <p:cNvPr id="2" name="TextBox 1">
            <a:extLst>
              <a:ext uri="{FF2B5EF4-FFF2-40B4-BE49-F238E27FC236}">
                <a16:creationId xmlns:a16="http://schemas.microsoft.com/office/drawing/2014/main" id="{E452CF2F-FFF0-C345-9053-4B6E3E622BE5}"/>
              </a:ext>
            </a:extLst>
          </p:cNvPr>
          <p:cNvSpPr txBox="1"/>
          <p:nvPr/>
        </p:nvSpPr>
        <p:spPr>
          <a:xfrm>
            <a:off x="817132" y="3584348"/>
            <a:ext cx="5224061" cy="707886"/>
          </a:xfrm>
          <a:prstGeom prst="rect">
            <a:avLst/>
          </a:prstGeom>
          <a:noFill/>
        </p:spPr>
        <p:txBody>
          <a:bodyPr wrap="square" rtlCol="0">
            <a:spAutoFit/>
          </a:bodyPr>
          <a:lstStyle/>
          <a:p>
            <a:pPr algn="ctr"/>
            <a:r>
              <a:rPr lang="en-US" sz="4000" dirty="0">
                <a:solidFill>
                  <a:srgbClr val="007272"/>
                </a:solidFill>
                <a:latin typeface="Bonjour Regular" pitchFamily="2" charset="0"/>
              </a:rPr>
              <a:t>join the youth advisory board</a:t>
            </a:r>
          </a:p>
        </p:txBody>
      </p:sp>
      <p:sp>
        <p:nvSpPr>
          <p:cNvPr id="8" name="TextBox 7">
            <a:extLst>
              <a:ext uri="{FF2B5EF4-FFF2-40B4-BE49-F238E27FC236}">
                <a16:creationId xmlns:a16="http://schemas.microsoft.com/office/drawing/2014/main" id="{7AFD2FE5-19CB-5C45-989E-A9E7B3616852}"/>
              </a:ext>
            </a:extLst>
          </p:cNvPr>
          <p:cNvSpPr txBox="1"/>
          <p:nvPr/>
        </p:nvSpPr>
        <p:spPr>
          <a:xfrm>
            <a:off x="816970" y="4572000"/>
            <a:ext cx="5224060" cy="369332"/>
          </a:xfrm>
          <a:prstGeom prst="rect">
            <a:avLst/>
          </a:prstGeom>
          <a:noFill/>
        </p:spPr>
        <p:txBody>
          <a:bodyPr wrap="square" rtlCol="0">
            <a:spAutoFit/>
          </a:bodyPr>
          <a:lstStyle/>
          <a:p>
            <a:pPr algn="ctr"/>
            <a:r>
              <a:rPr lang="en-US" dirty="0">
                <a:solidFill>
                  <a:srgbClr val="0C3453"/>
                </a:solidFill>
              </a:rPr>
              <a:t>Customize text here</a:t>
            </a:r>
            <a:r>
              <a:rPr lang="en-US" dirty="0"/>
              <a:t>.</a:t>
            </a:r>
          </a:p>
        </p:txBody>
      </p:sp>
    </p:spTree>
    <p:extLst>
      <p:ext uri="{BB962C8B-B14F-4D97-AF65-F5344CB8AC3E}">
        <p14:creationId xmlns:p14="http://schemas.microsoft.com/office/powerpoint/2010/main" val="241754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125724"/>
            <a:ext cx="6858000" cy="3439112"/>
          </a:xfrm>
          <a:prstGeom prst="rect">
            <a:avLst/>
          </a:prstGeom>
        </p:spPr>
      </p:pic>
      <p:sp>
        <p:nvSpPr>
          <p:cNvPr id="3" name="Subtitle 2"/>
          <p:cNvSpPr txBox="1">
            <a:spLocks/>
          </p:cNvSpPr>
          <p:nvPr/>
        </p:nvSpPr>
        <p:spPr>
          <a:xfrm>
            <a:off x="816969" y="8372182"/>
            <a:ext cx="5224061" cy="62859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700" dirty="0">
                <a:solidFill>
                  <a:srgbClr val="0C3453"/>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presented are those of the author and shall not be construed as the official position or policy, nor any endorsement, by HHS, the Federal Government, or the Maryland Department of Health.</a:t>
            </a:r>
          </a:p>
        </p:txBody>
      </p:sp>
      <p:sp>
        <p:nvSpPr>
          <p:cNvPr id="6" name="TextBox 5">
            <a:extLst>
              <a:ext uri="{FF2B5EF4-FFF2-40B4-BE49-F238E27FC236}">
                <a16:creationId xmlns:a16="http://schemas.microsoft.com/office/drawing/2014/main" id="{7DA28104-4C7F-1D43-95DF-E2B2AF28D841}"/>
              </a:ext>
            </a:extLst>
          </p:cNvPr>
          <p:cNvSpPr txBox="1"/>
          <p:nvPr/>
        </p:nvSpPr>
        <p:spPr>
          <a:xfrm>
            <a:off x="817132" y="3584348"/>
            <a:ext cx="5224061" cy="707886"/>
          </a:xfrm>
          <a:prstGeom prst="rect">
            <a:avLst/>
          </a:prstGeom>
          <a:noFill/>
        </p:spPr>
        <p:txBody>
          <a:bodyPr wrap="square" rtlCol="0">
            <a:spAutoFit/>
          </a:bodyPr>
          <a:lstStyle/>
          <a:p>
            <a:pPr algn="ctr"/>
            <a:r>
              <a:rPr lang="en-US" sz="4000" dirty="0">
                <a:solidFill>
                  <a:srgbClr val="007272"/>
                </a:solidFill>
                <a:latin typeface="Bonjour Regular" pitchFamily="2" charset="0"/>
              </a:rPr>
              <a:t>join the youth advisory board</a:t>
            </a:r>
          </a:p>
        </p:txBody>
      </p:sp>
      <p:sp>
        <p:nvSpPr>
          <p:cNvPr id="9" name="TextBox 8">
            <a:extLst>
              <a:ext uri="{FF2B5EF4-FFF2-40B4-BE49-F238E27FC236}">
                <a16:creationId xmlns:a16="http://schemas.microsoft.com/office/drawing/2014/main" id="{9381BA9B-C56F-0E4C-B2CB-69B9A41ADD2D}"/>
              </a:ext>
            </a:extLst>
          </p:cNvPr>
          <p:cNvSpPr txBox="1"/>
          <p:nvPr/>
        </p:nvSpPr>
        <p:spPr>
          <a:xfrm>
            <a:off x="816970" y="4572000"/>
            <a:ext cx="5224060" cy="369332"/>
          </a:xfrm>
          <a:prstGeom prst="rect">
            <a:avLst/>
          </a:prstGeom>
          <a:noFill/>
        </p:spPr>
        <p:txBody>
          <a:bodyPr wrap="square" rtlCol="0">
            <a:spAutoFit/>
          </a:bodyPr>
          <a:lstStyle/>
          <a:p>
            <a:pPr algn="ctr"/>
            <a:r>
              <a:rPr lang="en-US" dirty="0">
                <a:solidFill>
                  <a:srgbClr val="0C3453"/>
                </a:solidFill>
              </a:rPr>
              <a:t>Customize text here</a:t>
            </a:r>
            <a:r>
              <a:rPr lang="en-US" dirty="0"/>
              <a:t>.</a:t>
            </a:r>
          </a:p>
        </p:txBody>
      </p:sp>
    </p:spTree>
    <p:extLst>
      <p:ext uri="{BB962C8B-B14F-4D97-AF65-F5344CB8AC3E}">
        <p14:creationId xmlns:p14="http://schemas.microsoft.com/office/powerpoint/2010/main" val="436031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29453" y="7377119"/>
            <a:ext cx="3189396" cy="78283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700" dirty="0">
                <a:solidFill>
                  <a:srgbClr val="0C3453"/>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presented are those of the author and shall not be construed as the official position or policy, nor any endorsement, by HHS, the Federal Government, or the Maryland Department of Health</a:t>
            </a:r>
            <a:r>
              <a:rPr lang="en-US" sz="800" dirty="0">
                <a:solidFill>
                  <a:srgbClr val="0C3453"/>
                </a:solidFill>
                <a:latin typeface="Fieldwork 03 Geo Light" pitchFamily="50" charset="0"/>
              </a:rPr>
              <a:t>.</a:t>
            </a:r>
          </a:p>
        </p:txBody>
      </p:sp>
      <p:sp>
        <p:nvSpPr>
          <p:cNvPr id="5" name="TextBox 4"/>
          <p:cNvSpPr txBox="1"/>
          <p:nvPr/>
        </p:nvSpPr>
        <p:spPr>
          <a:xfrm>
            <a:off x="918946" y="4166741"/>
            <a:ext cx="3189396" cy="369332"/>
          </a:xfrm>
          <a:prstGeom prst="rect">
            <a:avLst/>
          </a:prstGeom>
          <a:noFill/>
        </p:spPr>
        <p:txBody>
          <a:bodyPr wrap="square" rtlCol="0">
            <a:spAutoFit/>
          </a:bodyPr>
          <a:lstStyle/>
          <a:p>
            <a:pPr algn="ctr"/>
            <a:r>
              <a:rPr lang="en-US" dirty="0">
                <a:solidFill>
                  <a:srgbClr val="007272"/>
                </a:solidFill>
              </a:rPr>
              <a:t>Customize text here.</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8288" y="6070958"/>
            <a:ext cx="1291727" cy="1291727"/>
          </a:xfrm>
          <a:prstGeom prst="rect">
            <a:avLst/>
          </a:prstGeom>
        </p:spPr>
      </p:pic>
      <p:sp>
        <p:nvSpPr>
          <p:cNvPr id="8" name="Rectangle 7">
            <a:extLst>
              <a:ext uri="{FF2B5EF4-FFF2-40B4-BE49-F238E27FC236}">
                <a16:creationId xmlns:a16="http://schemas.microsoft.com/office/drawing/2014/main" id="{660C58FE-23F3-C14B-BBB8-F4E025DFF6A3}"/>
              </a:ext>
            </a:extLst>
          </p:cNvPr>
          <p:cNvSpPr/>
          <p:nvPr/>
        </p:nvSpPr>
        <p:spPr>
          <a:xfrm>
            <a:off x="288602" y="268941"/>
            <a:ext cx="6280795" cy="8589309"/>
          </a:xfrm>
          <a:prstGeom prst="rect">
            <a:avLst/>
          </a:prstGeom>
          <a:noFill/>
          <a:ln w="571500">
            <a:solidFill>
              <a:srgbClr val="7EB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grass, person&#10;&#10;Description automatically generated">
            <a:extLst>
              <a:ext uri="{FF2B5EF4-FFF2-40B4-BE49-F238E27FC236}">
                <a16:creationId xmlns:a16="http://schemas.microsoft.com/office/drawing/2014/main" id="{AB9BBCD7-3D72-4049-B0E1-831DB3C383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06957" y="957011"/>
            <a:ext cx="2551043" cy="7158123"/>
          </a:xfrm>
          <a:prstGeom prst="rect">
            <a:avLst/>
          </a:prstGeom>
        </p:spPr>
      </p:pic>
      <p:sp>
        <p:nvSpPr>
          <p:cNvPr id="9" name="TextBox 8">
            <a:extLst>
              <a:ext uri="{FF2B5EF4-FFF2-40B4-BE49-F238E27FC236}">
                <a16:creationId xmlns:a16="http://schemas.microsoft.com/office/drawing/2014/main" id="{DE4DEF28-A623-E247-A9A1-32AC358CDF62}"/>
              </a:ext>
            </a:extLst>
          </p:cNvPr>
          <p:cNvSpPr txBox="1"/>
          <p:nvPr/>
        </p:nvSpPr>
        <p:spPr>
          <a:xfrm>
            <a:off x="1088724" y="1992022"/>
            <a:ext cx="2870854" cy="1938992"/>
          </a:xfrm>
          <a:prstGeom prst="rect">
            <a:avLst/>
          </a:prstGeom>
          <a:noFill/>
        </p:spPr>
        <p:txBody>
          <a:bodyPr wrap="square" rtlCol="0">
            <a:spAutoFit/>
          </a:bodyPr>
          <a:lstStyle/>
          <a:p>
            <a:pPr algn="ctr"/>
            <a:r>
              <a:rPr lang="en-US" sz="4000" dirty="0">
                <a:solidFill>
                  <a:srgbClr val="0C3453"/>
                </a:solidFill>
                <a:latin typeface="Bonjour Regular" pitchFamily="2" charset="0"/>
              </a:rPr>
              <a:t> the</a:t>
            </a:r>
          </a:p>
          <a:p>
            <a:pPr algn="ctr"/>
            <a:r>
              <a:rPr lang="en-US" sz="4000" dirty="0">
                <a:solidFill>
                  <a:srgbClr val="0C3453"/>
                </a:solidFill>
                <a:latin typeface="Bonjour Regular" pitchFamily="2" charset="0"/>
              </a:rPr>
              <a:t>youth advisory board</a:t>
            </a:r>
          </a:p>
        </p:txBody>
      </p:sp>
      <p:sp>
        <p:nvSpPr>
          <p:cNvPr id="10" name="TextBox 9">
            <a:extLst>
              <a:ext uri="{FF2B5EF4-FFF2-40B4-BE49-F238E27FC236}">
                <a16:creationId xmlns:a16="http://schemas.microsoft.com/office/drawing/2014/main" id="{D3518F4F-4698-EC43-8EA2-553F3A71B37A}"/>
              </a:ext>
            </a:extLst>
          </p:cNvPr>
          <p:cNvSpPr txBox="1"/>
          <p:nvPr/>
        </p:nvSpPr>
        <p:spPr>
          <a:xfrm>
            <a:off x="1250328" y="700819"/>
            <a:ext cx="2870854" cy="1323439"/>
          </a:xfrm>
          <a:prstGeom prst="rect">
            <a:avLst/>
          </a:prstGeom>
          <a:noFill/>
        </p:spPr>
        <p:txBody>
          <a:bodyPr wrap="square" rtlCol="0">
            <a:spAutoFit/>
          </a:bodyPr>
          <a:lstStyle/>
          <a:p>
            <a:pPr algn="ctr"/>
            <a:r>
              <a:rPr lang="en-US" sz="8000" dirty="0">
                <a:solidFill>
                  <a:srgbClr val="0C3453"/>
                </a:solidFill>
                <a:latin typeface="Bonjour Regular" pitchFamily="2" charset="0"/>
              </a:rPr>
              <a:t>join</a:t>
            </a:r>
          </a:p>
        </p:txBody>
      </p:sp>
    </p:spTree>
    <p:extLst>
      <p:ext uri="{BB962C8B-B14F-4D97-AF65-F5344CB8AC3E}">
        <p14:creationId xmlns:p14="http://schemas.microsoft.com/office/powerpoint/2010/main" val="152341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29453" y="7377119"/>
            <a:ext cx="3189396" cy="78283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700" dirty="0">
                <a:solidFill>
                  <a:srgbClr val="0C3453"/>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presented are those of the author and shall not be construed as the official position or policy, nor any endorsement, by HHS, the Federal Government, or the Maryland Department of Health</a:t>
            </a:r>
            <a:r>
              <a:rPr lang="en-US" sz="800" dirty="0">
                <a:solidFill>
                  <a:srgbClr val="0C3453"/>
                </a:solidFill>
                <a:latin typeface="Fieldwork 03 Geo Light" pitchFamily="50" charset="0"/>
              </a:rPr>
              <a:t>.</a:t>
            </a:r>
          </a:p>
        </p:txBody>
      </p:sp>
      <p:sp>
        <p:nvSpPr>
          <p:cNvPr id="5" name="TextBox 4"/>
          <p:cNvSpPr txBox="1"/>
          <p:nvPr/>
        </p:nvSpPr>
        <p:spPr>
          <a:xfrm>
            <a:off x="918946" y="4166741"/>
            <a:ext cx="3189396" cy="369332"/>
          </a:xfrm>
          <a:prstGeom prst="rect">
            <a:avLst/>
          </a:prstGeom>
          <a:noFill/>
        </p:spPr>
        <p:txBody>
          <a:bodyPr wrap="square" rtlCol="0">
            <a:spAutoFit/>
          </a:bodyPr>
          <a:lstStyle/>
          <a:p>
            <a:pPr algn="ctr"/>
            <a:r>
              <a:rPr lang="en-US" dirty="0">
                <a:solidFill>
                  <a:srgbClr val="007272"/>
                </a:solidFill>
              </a:rPr>
              <a:t>Customize text here.</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8288" y="6070958"/>
            <a:ext cx="1291727" cy="1291727"/>
          </a:xfrm>
          <a:prstGeom prst="rect">
            <a:avLst/>
          </a:prstGeom>
        </p:spPr>
      </p:pic>
      <p:sp>
        <p:nvSpPr>
          <p:cNvPr id="8" name="Rectangle 7">
            <a:extLst>
              <a:ext uri="{FF2B5EF4-FFF2-40B4-BE49-F238E27FC236}">
                <a16:creationId xmlns:a16="http://schemas.microsoft.com/office/drawing/2014/main" id="{660C58FE-23F3-C14B-BBB8-F4E025DFF6A3}"/>
              </a:ext>
            </a:extLst>
          </p:cNvPr>
          <p:cNvSpPr/>
          <p:nvPr/>
        </p:nvSpPr>
        <p:spPr>
          <a:xfrm>
            <a:off x="275350" y="268941"/>
            <a:ext cx="6325475" cy="8589309"/>
          </a:xfrm>
          <a:prstGeom prst="rect">
            <a:avLst/>
          </a:prstGeom>
          <a:noFill/>
          <a:ln w="571500">
            <a:solidFill>
              <a:srgbClr val="7EB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4DEF28-A623-E247-A9A1-32AC358CDF62}"/>
              </a:ext>
            </a:extLst>
          </p:cNvPr>
          <p:cNvSpPr txBox="1"/>
          <p:nvPr/>
        </p:nvSpPr>
        <p:spPr>
          <a:xfrm>
            <a:off x="1088724" y="1992022"/>
            <a:ext cx="2870854" cy="1938992"/>
          </a:xfrm>
          <a:prstGeom prst="rect">
            <a:avLst/>
          </a:prstGeom>
          <a:noFill/>
        </p:spPr>
        <p:txBody>
          <a:bodyPr wrap="square" rtlCol="0">
            <a:spAutoFit/>
          </a:bodyPr>
          <a:lstStyle/>
          <a:p>
            <a:pPr algn="ctr"/>
            <a:r>
              <a:rPr lang="en-US" sz="4000" dirty="0">
                <a:solidFill>
                  <a:srgbClr val="0C3453"/>
                </a:solidFill>
                <a:latin typeface="Bonjour Regular" pitchFamily="2" charset="0"/>
              </a:rPr>
              <a:t> the</a:t>
            </a:r>
          </a:p>
          <a:p>
            <a:pPr algn="ctr"/>
            <a:r>
              <a:rPr lang="en-US" sz="4000" dirty="0">
                <a:solidFill>
                  <a:srgbClr val="0C3453"/>
                </a:solidFill>
                <a:latin typeface="Bonjour Regular" pitchFamily="2" charset="0"/>
              </a:rPr>
              <a:t>youth advisory board</a:t>
            </a:r>
          </a:p>
        </p:txBody>
      </p:sp>
      <p:sp>
        <p:nvSpPr>
          <p:cNvPr id="10" name="TextBox 9">
            <a:extLst>
              <a:ext uri="{FF2B5EF4-FFF2-40B4-BE49-F238E27FC236}">
                <a16:creationId xmlns:a16="http://schemas.microsoft.com/office/drawing/2014/main" id="{D3518F4F-4698-EC43-8EA2-553F3A71B37A}"/>
              </a:ext>
            </a:extLst>
          </p:cNvPr>
          <p:cNvSpPr txBox="1"/>
          <p:nvPr/>
        </p:nvSpPr>
        <p:spPr>
          <a:xfrm>
            <a:off x="1160752" y="761060"/>
            <a:ext cx="2870854" cy="1323439"/>
          </a:xfrm>
          <a:prstGeom prst="rect">
            <a:avLst/>
          </a:prstGeom>
          <a:noFill/>
        </p:spPr>
        <p:txBody>
          <a:bodyPr wrap="square" rtlCol="0">
            <a:spAutoFit/>
          </a:bodyPr>
          <a:lstStyle/>
          <a:p>
            <a:pPr algn="ctr"/>
            <a:r>
              <a:rPr lang="en-US" sz="8000" dirty="0">
                <a:solidFill>
                  <a:srgbClr val="0C3453"/>
                </a:solidFill>
                <a:latin typeface="Bonjour Regular" pitchFamily="2" charset="0"/>
              </a:rPr>
              <a:t>join</a:t>
            </a:r>
          </a:p>
        </p:txBody>
      </p:sp>
      <p:pic>
        <p:nvPicPr>
          <p:cNvPr id="11" name="Picture 10" descr="A person standing in the water&#10;&#10;Description automatically generated with low confidence">
            <a:extLst>
              <a:ext uri="{FF2B5EF4-FFF2-40B4-BE49-F238E27FC236}">
                <a16:creationId xmlns:a16="http://schemas.microsoft.com/office/drawing/2014/main" id="{95CB9B4E-B3E2-8346-8B3E-4D65DD64F1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20209" y="998480"/>
            <a:ext cx="2537791" cy="7147040"/>
          </a:xfrm>
          <a:prstGeom prst="rect">
            <a:avLst/>
          </a:prstGeom>
        </p:spPr>
      </p:pic>
    </p:spTree>
    <p:extLst>
      <p:ext uri="{BB962C8B-B14F-4D97-AF65-F5344CB8AC3E}">
        <p14:creationId xmlns:p14="http://schemas.microsoft.com/office/powerpoint/2010/main" val="205000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816967" y="8096760"/>
            <a:ext cx="5224061" cy="49639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700" dirty="0">
                <a:solidFill>
                  <a:schemeClr val="bg1"/>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presented are those of the author and shall not be construed as the official position or policy, nor any endorsement, by HHS, the Federal Government, or the Maryland Department of Health.</a:t>
            </a:r>
          </a:p>
        </p:txBody>
      </p:sp>
      <p:sp>
        <p:nvSpPr>
          <p:cNvPr id="4" name="TextBox 3"/>
          <p:cNvSpPr txBox="1"/>
          <p:nvPr/>
        </p:nvSpPr>
        <p:spPr>
          <a:xfrm>
            <a:off x="816967" y="5775459"/>
            <a:ext cx="5224061" cy="369332"/>
          </a:xfrm>
          <a:prstGeom prst="rect">
            <a:avLst/>
          </a:prstGeom>
          <a:noFill/>
        </p:spPr>
        <p:txBody>
          <a:bodyPr wrap="square" rtlCol="0">
            <a:spAutoFit/>
          </a:bodyPr>
          <a:lstStyle/>
          <a:p>
            <a:r>
              <a:rPr lang="en-US" dirty="0">
                <a:solidFill>
                  <a:schemeClr val="bg1"/>
                </a:solidFill>
              </a:rPr>
              <a:t>Customize text 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20844" y="7080454"/>
            <a:ext cx="1016306" cy="101630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58D9FD7-73D3-E94A-8702-CCFAC1C60B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4470"/>
            <a:ext cx="6858000" cy="8875059"/>
          </a:xfrm>
          <a:prstGeom prst="rect">
            <a:avLst/>
          </a:prstGeom>
        </p:spPr>
      </p:pic>
      <p:sp>
        <p:nvSpPr>
          <p:cNvPr id="8" name="Subtitle 2">
            <a:extLst>
              <a:ext uri="{FF2B5EF4-FFF2-40B4-BE49-F238E27FC236}">
                <a16:creationId xmlns:a16="http://schemas.microsoft.com/office/drawing/2014/main" id="{D33101FA-A633-2C45-9D01-00C4302F2D1A}"/>
              </a:ext>
            </a:extLst>
          </p:cNvPr>
          <p:cNvSpPr txBox="1">
            <a:spLocks/>
          </p:cNvSpPr>
          <p:nvPr/>
        </p:nvSpPr>
        <p:spPr>
          <a:xfrm>
            <a:off x="816969" y="8372182"/>
            <a:ext cx="5224061" cy="62859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700" dirty="0">
                <a:solidFill>
                  <a:schemeClr val="bg1"/>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presented are those of the author and shall not be construed as the official position or policy, nor any endorsement, by HHS, the Federal Government, or the Maryland Department of Health.</a:t>
            </a:r>
          </a:p>
        </p:txBody>
      </p:sp>
      <p:sp>
        <p:nvSpPr>
          <p:cNvPr id="9" name="TextBox 8">
            <a:extLst>
              <a:ext uri="{FF2B5EF4-FFF2-40B4-BE49-F238E27FC236}">
                <a16:creationId xmlns:a16="http://schemas.microsoft.com/office/drawing/2014/main" id="{9B10626D-04D7-EB43-994D-633A246D6F2B}"/>
              </a:ext>
            </a:extLst>
          </p:cNvPr>
          <p:cNvSpPr txBox="1"/>
          <p:nvPr/>
        </p:nvSpPr>
        <p:spPr>
          <a:xfrm>
            <a:off x="3428997" y="550843"/>
            <a:ext cx="2870854" cy="2123658"/>
          </a:xfrm>
          <a:prstGeom prst="rect">
            <a:avLst/>
          </a:prstGeom>
          <a:noFill/>
        </p:spPr>
        <p:txBody>
          <a:bodyPr wrap="square" rtlCol="0">
            <a:spAutoFit/>
          </a:bodyPr>
          <a:lstStyle/>
          <a:p>
            <a:pPr algn="r"/>
            <a:r>
              <a:rPr lang="en-US" sz="6600" dirty="0">
                <a:solidFill>
                  <a:schemeClr val="bg1"/>
                </a:solidFill>
                <a:latin typeface="Bonjour Regular" pitchFamily="2" charset="0"/>
              </a:rPr>
              <a:t>be the influence</a:t>
            </a:r>
          </a:p>
        </p:txBody>
      </p:sp>
      <p:sp>
        <p:nvSpPr>
          <p:cNvPr id="10" name="TextBox 9">
            <a:extLst>
              <a:ext uri="{FF2B5EF4-FFF2-40B4-BE49-F238E27FC236}">
                <a16:creationId xmlns:a16="http://schemas.microsoft.com/office/drawing/2014/main" id="{270D7611-C1B9-194A-8FEC-DF62150B40F0}"/>
              </a:ext>
            </a:extLst>
          </p:cNvPr>
          <p:cNvSpPr txBox="1"/>
          <p:nvPr/>
        </p:nvSpPr>
        <p:spPr>
          <a:xfrm>
            <a:off x="505326" y="5550472"/>
            <a:ext cx="5794525" cy="369332"/>
          </a:xfrm>
          <a:prstGeom prst="rect">
            <a:avLst/>
          </a:prstGeom>
          <a:noFill/>
        </p:spPr>
        <p:txBody>
          <a:bodyPr wrap="square" rtlCol="0">
            <a:spAutoFit/>
          </a:bodyPr>
          <a:lstStyle/>
          <a:p>
            <a:pPr algn="ctr"/>
            <a:r>
              <a:rPr lang="en-US" dirty="0">
                <a:solidFill>
                  <a:schemeClr val="bg1"/>
                </a:solidFill>
              </a:rPr>
              <a:t>Customize text here.</a:t>
            </a:r>
          </a:p>
        </p:txBody>
      </p:sp>
    </p:spTree>
    <p:extLst>
      <p:ext uri="{BB962C8B-B14F-4D97-AF65-F5344CB8AC3E}">
        <p14:creationId xmlns:p14="http://schemas.microsoft.com/office/powerpoint/2010/main" val="404531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9FFF193-E773-0842-86A9-487D2AA4E6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4470"/>
            <a:ext cx="6858000" cy="8875059"/>
          </a:xfrm>
          <a:prstGeom prst="rect">
            <a:avLst/>
          </a:prstGeom>
        </p:spPr>
      </p:pic>
      <p:sp>
        <p:nvSpPr>
          <p:cNvPr id="8" name="Subtitle 2">
            <a:extLst>
              <a:ext uri="{FF2B5EF4-FFF2-40B4-BE49-F238E27FC236}">
                <a16:creationId xmlns:a16="http://schemas.microsoft.com/office/drawing/2014/main" id="{D33101FA-A633-2C45-9D01-00C4302F2D1A}"/>
              </a:ext>
            </a:extLst>
          </p:cNvPr>
          <p:cNvSpPr txBox="1">
            <a:spLocks/>
          </p:cNvSpPr>
          <p:nvPr/>
        </p:nvSpPr>
        <p:spPr>
          <a:xfrm>
            <a:off x="816969" y="8372182"/>
            <a:ext cx="5224061" cy="62859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700" dirty="0">
                <a:solidFill>
                  <a:schemeClr val="bg1"/>
                </a:solidFill>
                <a:latin typeface="Fieldwork 03 Geo Light" pitchFamily="50" charset="0"/>
              </a:rPr>
              <a:t>This project is/was supported by the U.S. Department of Health and Human Services (HHS) Office of Population Affairs (OPA), Teen Pregnancy Prevention Tier 1 grant, 1 TP1AH000234-01-00, as administered by the Maryland Department of Health.  The information or content presented are those of the author and shall not be construed as the official position or policy, nor any endorsement, by HHS, the Federal Government, or the Maryland Department of Health.</a:t>
            </a:r>
          </a:p>
        </p:txBody>
      </p:sp>
      <p:sp>
        <p:nvSpPr>
          <p:cNvPr id="9" name="TextBox 8">
            <a:extLst>
              <a:ext uri="{FF2B5EF4-FFF2-40B4-BE49-F238E27FC236}">
                <a16:creationId xmlns:a16="http://schemas.microsoft.com/office/drawing/2014/main" id="{9B10626D-04D7-EB43-994D-633A246D6F2B}"/>
              </a:ext>
            </a:extLst>
          </p:cNvPr>
          <p:cNvSpPr txBox="1"/>
          <p:nvPr/>
        </p:nvSpPr>
        <p:spPr>
          <a:xfrm>
            <a:off x="3428997" y="550843"/>
            <a:ext cx="2870854" cy="2123658"/>
          </a:xfrm>
          <a:prstGeom prst="rect">
            <a:avLst/>
          </a:prstGeom>
          <a:noFill/>
        </p:spPr>
        <p:txBody>
          <a:bodyPr wrap="square" rtlCol="0">
            <a:spAutoFit/>
          </a:bodyPr>
          <a:lstStyle/>
          <a:p>
            <a:pPr algn="r"/>
            <a:r>
              <a:rPr lang="en-US" sz="6600" dirty="0">
                <a:solidFill>
                  <a:schemeClr val="bg1"/>
                </a:solidFill>
                <a:latin typeface="Bonjour Regular" pitchFamily="2" charset="0"/>
              </a:rPr>
              <a:t>be the influence</a:t>
            </a:r>
          </a:p>
        </p:txBody>
      </p:sp>
      <p:sp>
        <p:nvSpPr>
          <p:cNvPr id="10" name="TextBox 9">
            <a:extLst>
              <a:ext uri="{FF2B5EF4-FFF2-40B4-BE49-F238E27FC236}">
                <a16:creationId xmlns:a16="http://schemas.microsoft.com/office/drawing/2014/main" id="{270D7611-C1B9-194A-8FEC-DF62150B40F0}"/>
              </a:ext>
            </a:extLst>
          </p:cNvPr>
          <p:cNvSpPr txBox="1"/>
          <p:nvPr/>
        </p:nvSpPr>
        <p:spPr>
          <a:xfrm>
            <a:off x="505326" y="5550472"/>
            <a:ext cx="5794525" cy="369332"/>
          </a:xfrm>
          <a:prstGeom prst="rect">
            <a:avLst/>
          </a:prstGeom>
          <a:noFill/>
        </p:spPr>
        <p:txBody>
          <a:bodyPr wrap="square" rtlCol="0">
            <a:spAutoFit/>
          </a:bodyPr>
          <a:lstStyle/>
          <a:p>
            <a:pPr algn="ctr"/>
            <a:r>
              <a:rPr lang="en-US" dirty="0">
                <a:solidFill>
                  <a:schemeClr val="bg1"/>
                </a:solidFill>
              </a:rPr>
              <a:t>Customize text here.</a:t>
            </a:r>
          </a:p>
        </p:txBody>
      </p:sp>
    </p:spTree>
    <p:extLst>
      <p:ext uri="{BB962C8B-B14F-4D97-AF65-F5344CB8AC3E}">
        <p14:creationId xmlns:p14="http://schemas.microsoft.com/office/powerpoint/2010/main" val="2915764304"/>
      </p:ext>
    </p:extLst>
  </p:cSld>
  <p:clrMapOvr>
    <a:masterClrMapping/>
  </p:clrMapOvr>
</p:sld>
</file>

<file path=ppt/theme/theme1.xml><?xml version="1.0" encoding="utf-8"?>
<a:theme xmlns:a="http://schemas.openxmlformats.org/drawingml/2006/main" name="Office Theme">
  <a:themeElements>
    <a:clrScheme name="True You Maryland">
      <a:dk1>
        <a:srgbClr val="000000"/>
      </a:dk1>
      <a:lt1>
        <a:srgbClr val="FFFFFF"/>
      </a:lt1>
      <a:dk2>
        <a:srgbClr val="0C3453"/>
      </a:dk2>
      <a:lt2>
        <a:srgbClr val="EBD7CF"/>
      </a:lt2>
      <a:accent1>
        <a:srgbClr val="007171"/>
      </a:accent1>
      <a:accent2>
        <a:srgbClr val="0C3453"/>
      </a:accent2>
      <a:accent3>
        <a:srgbClr val="7DD3D8"/>
      </a:accent3>
      <a:accent4>
        <a:srgbClr val="81BBA1"/>
      </a:accent4>
      <a:accent5>
        <a:srgbClr val="DCA581"/>
      </a:accent5>
      <a:accent6>
        <a:srgbClr val="68342C"/>
      </a:accent6>
      <a:hlink>
        <a:srgbClr val="007171"/>
      </a:hlink>
      <a:folHlink>
        <a:srgbClr val="007171"/>
      </a:folHlink>
    </a:clrScheme>
    <a:fontScheme name="True You Maryland">
      <a:majorFont>
        <a:latin typeface="Bonjour Regular"/>
        <a:ea typeface=""/>
        <a:cs typeface=""/>
      </a:majorFont>
      <a:minorFont>
        <a:latin typeface="Fieldwork 04 Geo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TotalTime>
  <Words>665</Words>
  <Application>Microsoft Macintosh PowerPoint</Application>
  <PresentationFormat>Letter Paper (8.5x11 in)</PresentationFormat>
  <Paragraphs>24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Bonjour Regular</vt:lpstr>
      <vt:lpstr>Fieldwork 03 Geo Light</vt:lpstr>
      <vt:lpstr>Fieldwork 04 Geo Regular</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Allison Tomai Felsen</dc:creator>
  <cp:keywords/>
  <dc:description/>
  <cp:lastModifiedBy>Gina Desiderio</cp:lastModifiedBy>
  <cp:revision>10</cp:revision>
  <dcterms:created xsi:type="dcterms:W3CDTF">2021-09-23T21:07:42Z</dcterms:created>
  <dcterms:modified xsi:type="dcterms:W3CDTF">2022-03-10T17:04:14Z</dcterms:modified>
  <cp:category/>
</cp:coreProperties>
</file>